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79" r:id="rId5"/>
    <p:sldId id="261" r:id="rId6"/>
    <p:sldId id="269" r:id="rId7"/>
    <p:sldId id="280" r:id="rId8"/>
    <p:sldId id="271" r:id="rId9"/>
    <p:sldId id="281" r:id="rId10"/>
    <p:sldId id="272" r:id="rId11"/>
    <p:sldId id="282" r:id="rId12"/>
    <p:sldId id="283" r:id="rId13"/>
    <p:sldId id="284" r:id="rId14"/>
    <p:sldId id="259" r:id="rId15"/>
    <p:sldId id="285" r:id="rId16"/>
    <p:sldId id="273" r:id="rId17"/>
    <p:sldId id="286" r:id="rId18"/>
    <p:sldId id="275" r:id="rId19"/>
    <p:sldId id="287" r:id="rId20"/>
    <p:sldId id="262" r:id="rId21"/>
    <p:sldId id="288" r:id="rId22"/>
    <p:sldId id="274" r:id="rId23"/>
    <p:sldId id="276" r:id="rId24"/>
    <p:sldId id="277" r:id="rId25"/>
    <p:sldId id="278" r:id="rId26"/>
    <p:sldId id="267" r:id="rId27"/>
  </p:sldIdLst>
  <p:sldSz cx="18288000" cy="10287000"/>
  <p:notesSz cx="6858000" cy="9144000"/>
  <p:embeddedFontLst>
    <p:embeddedFont>
      <p:font typeface="Antonio Bold" panose="020B0604020202020204" charset="0"/>
      <p:regular r:id="rId28"/>
    </p:embeddedFont>
    <p:embeddedFont>
      <p:font typeface="Antonio Ultra-Bold" panose="020B0604020202020204" charset="0"/>
      <p:regular r:id="rId29"/>
    </p:embeddedFont>
    <p:embeddedFont>
      <p:font typeface="Inter" panose="020B0604020202020204" charset="0"/>
      <p:regular r:id="rId30"/>
    </p:embeddedFont>
    <p:embeddedFont>
      <p:font typeface="Inter Bold" panose="020B0604020202020204" charset="0"/>
      <p:regular r:id="rId31"/>
    </p:embeddedFont>
    <p:embeddedFont>
      <p:font typeface="MV Boli" panose="02000500030200090000" pitchFamily="2" charset="0"/>
      <p:regular r:id="rId32"/>
    </p:embeddedFont>
    <p:embeddedFont>
      <p:font typeface="Open Sans" panose="020B0606030504020204" pitchFamily="34" charset="0"/>
      <p:regular r:id="rId33"/>
      <p:bold r:id="rId34"/>
      <p:italic r:id="rId35"/>
      <p:boldItalic r:id="rId36"/>
    </p:embeddedFont>
    <p:embeddedFont>
      <p:font typeface="Open Sans Bold" panose="020B0806030504020204" pitchFamily="34" charset="0"/>
      <p:regular r:id="rId37"/>
      <p:bold r:id="rId38"/>
    </p:embeddedFont>
    <p:embeddedFont>
      <p:font typeface="Roboto" panose="02000000000000000000"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D1A560-72CD-D64F-71DD-744BB4A70CB8}" v="1052" dt="2024-11-22T12:34:57.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4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3A687E5-4E07-3472-61E9-88C455350818}"/>
    <pc:docChg chg="modSld">
      <pc:chgData name="" userId="" providerId="" clId="Web-{23A687E5-4E07-3472-61E9-88C455350818}" dt="2024-11-19T06:59:03.840" v="1" actId="20577"/>
      <pc:docMkLst>
        <pc:docMk/>
      </pc:docMkLst>
      <pc:sldChg chg="modSp">
        <pc:chgData name="" userId="" providerId="" clId="Web-{23A687E5-4E07-3472-61E9-88C455350818}" dt="2024-11-19T06:59:03.840" v="1" actId="20577"/>
        <pc:sldMkLst>
          <pc:docMk/>
          <pc:sldMk cId="0" sldId="256"/>
        </pc:sldMkLst>
        <pc:spChg chg="mod">
          <ac:chgData name="" userId="" providerId="" clId="Web-{23A687E5-4E07-3472-61E9-88C455350818}" dt="2024-11-19T06:59:03.840" v="1" actId="20577"/>
          <ac:spMkLst>
            <pc:docMk/>
            <pc:sldMk cId="0" sldId="256"/>
            <ac:spMk id="4" creationId="{00000000-0000-0000-0000-000000000000}"/>
          </ac:spMkLst>
        </pc:spChg>
      </pc:sldChg>
    </pc:docChg>
  </pc:docChgLst>
  <pc:docChgLst>
    <pc:chgData name="Madhuri Maturi" userId="S::2000112345@hexaware.com::9d397277-f285-4ca4-8058-3c6f85066f38" providerId="AD" clId="Web-{23A687E5-4E07-3472-61E9-88C455350818}"/>
    <pc:docChg chg="addSld modSld sldOrd">
      <pc:chgData name="Madhuri Maturi" userId="S::2000112345@hexaware.com::9d397277-f285-4ca4-8058-3c6f85066f38" providerId="AD" clId="Web-{23A687E5-4E07-3472-61E9-88C455350818}" dt="2024-11-19T12:23:03.048" v="1245"/>
      <pc:docMkLst>
        <pc:docMk/>
      </pc:docMkLst>
      <pc:sldChg chg="modSp">
        <pc:chgData name="Madhuri Maturi" userId="S::2000112345@hexaware.com::9d397277-f285-4ca4-8058-3c6f85066f38" providerId="AD" clId="Web-{23A687E5-4E07-3472-61E9-88C455350818}" dt="2024-11-19T12:15:19.413" v="1153" actId="20577"/>
        <pc:sldMkLst>
          <pc:docMk/>
          <pc:sldMk cId="0" sldId="256"/>
        </pc:sldMkLst>
        <pc:spChg chg="mod">
          <ac:chgData name="Madhuri Maturi" userId="S::2000112345@hexaware.com::9d397277-f285-4ca4-8058-3c6f85066f38" providerId="AD" clId="Web-{23A687E5-4E07-3472-61E9-88C455350818}" dt="2024-11-19T12:15:19.413" v="1153" actId="20577"/>
          <ac:spMkLst>
            <pc:docMk/>
            <pc:sldMk cId="0" sldId="256"/>
            <ac:spMk id="4" creationId="{00000000-0000-0000-0000-000000000000}"/>
          </ac:spMkLst>
        </pc:spChg>
        <pc:spChg chg="mod">
          <ac:chgData name="Madhuri Maturi" userId="S::2000112345@hexaware.com::9d397277-f285-4ca4-8058-3c6f85066f38" providerId="AD" clId="Web-{23A687E5-4E07-3472-61E9-88C455350818}" dt="2024-11-19T12:13:09.973" v="1105" actId="14100"/>
          <ac:spMkLst>
            <pc:docMk/>
            <pc:sldMk cId="0" sldId="256"/>
            <ac:spMk id="5" creationId="{00000000-0000-0000-0000-000000000000}"/>
          </ac:spMkLst>
        </pc:spChg>
      </pc:sldChg>
      <pc:sldChg chg="addSp delSp modSp">
        <pc:chgData name="Madhuri Maturi" userId="S::2000112345@hexaware.com::9d397277-f285-4ca4-8058-3c6f85066f38" providerId="AD" clId="Web-{23A687E5-4E07-3472-61E9-88C455350818}" dt="2024-11-19T07:06:37.620" v="192" actId="14100"/>
        <pc:sldMkLst>
          <pc:docMk/>
          <pc:sldMk cId="0" sldId="257"/>
        </pc:sldMkLst>
        <pc:spChg chg="add del mod">
          <ac:chgData name="Madhuri Maturi" userId="S::2000112345@hexaware.com::9d397277-f285-4ca4-8058-3c6f85066f38" providerId="AD" clId="Web-{23A687E5-4E07-3472-61E9-88C455350818}" dt="2024-11-19T07:03:16.239" v="97"/>
          <ac:spMkLst>
            <pc:docMk/>
            <pc:sldMk cId="0" sldId="257"/>
            <ac:spMk id="5" creationId="{2752D8D3-F19B-9B0C-4061-48EB300322AD}"/>
          </ac:spMkLst>
        </pc:spChg>
        <pc:spChg chg="add mod">
          <ac:chgData name="Madhuri Maturi" userId="S::2000112345@hexaware.com::9d397277-f285-4ca4-8058-3c6f85066f38" providerId="AD" clId="Web-{23A687E5-4E07-3472-61E9-88C455350818}" dt="2024-11-19T07:03:29.130" v="101" actId="20577"/>
          <ac:spMkLst>
            <pc:docMk/>
            <pc:sldMk cId="0" sldId="257"/>
            <ac:spMk id="6" creationId="{1530BC7A-58CC-19A6-FA52-3F9B9853083A}"/>
          </ac:spMkLst>
        </pc:spChg>
        <pc:spChg chg="mod">
          <ac:chgData name="Madhuri Maturi" userId="S::2000112345@hexaware.com::9d397277-f285-4ca4-8058-3c6f85066f38" providerId="AD" clId="Web-{23A687E5-4E07-3472-61E9-88C455350818}" dt="2024-11-19T07:05:07.430" v="156" actId="1076"/>
          <ac:spMkLst>
            <pc:docMk/>
            <pc:sldMk cId="0" sldId="257"/>
            <ac:spMk id="15" creationId="{00000000-0000-0000-0000-000000000000}"/>
          </ac:spMkLst>
        </pc:spChg>
        <pc:spChg chg="mod">
          <ac:chgData name="Madhuri Maturi" userId="S::2000112345@hexaware.com::9d397277-f285-4ca4-8058-3c6f85066f38" providerId="AD" clId="Web-{23A687E5-4E07-3472-61E9-88C455350818}" dt="2024-11-19T07:04:22.804" v="146" actId="20577"/>
          <ac:spMkLst>
            <pc:docMk/>
            <pc:sldMk cId="0" sldId="257"/>
            <ac:spMk id="21" creationId="{37CFCCDD-E2CA-8E37-D873-4C0F8962CF45}"/>
          </ac:spMkLst>
        </pc:spChg>
        <pc:spChg chg="mod">
          <ac:chgData name="Madhuri Maturi" userId="S::2000112345@hexaware.com::9d397277-f285-4ca4-8058-3c6f85066f38" providerId="AD" clId="Web-{23A687E5-4E07-3472-61E9-88C455350818}" dt="2024-11-19T07:01:21.501" v="31" actId="20577"/>
          <ac:spMkLst>
            <pc:docMk/>
            <pc:sldMk cId="0" sldId="257"/>
            <ac:spMk id="23" creationId="{A9E3DCF4-7F53-CE18-ACFB-ECB26A8026EB}"/>
          </ac:spMkLst>
        </pc:spChg>
        <pc:spChg chg="mod">
          <ac:chgData name="Madhuri Maturi" userId="S::2000112345@hexaware.com::9d397277-f285-4ca4-8058-3c6f85066f38" providerId="AD" clId="Web-{23A687E5-4E07-3472-61E9-88C455350818}" dt="2024-11-19T07:03:51.490" v="123" actId="20577"/>
          <ac:spMkLst>
            <pc:docMk/>
            <pc:sldMk cId="0" sldId="257"/>
            <ac:spMk id="24" creationId="{164666BE-425B-752C-6433-7E088497156D}"/>
          </ac:spMkLst>
        </pc:spChg>
        <pc:spChg chg="mod">
          <ac:chgData name="Madhuri Maturi" userId="S::2000112345@hexaware.com::9d397277-f285-4ca4-8058-3c6f85066f38" providerId="AD" clId="Web-{23A687E5-4E07-3472-61E9-88C455350818}" dt="2024-11-19T07:04:28.226" v="147" actId="20577"/>
          <ac:spMkLst>
            <pc:docMk/>
            <pc:sldMk cId="0" sldId="257"/>
            <ac:spMk id="25" creationId="{07061E44-C898-3B42-A631-2434257AF4FE}"/>
          </ac:spMkLst>
        </pc:spChg>
        <pc:spChg chg="mod">
          <ac:chgData name="Madhuri Maturi" userId="S::2000112345@hexaware.com::9d397277-f285-4ca4-8058-3c6f85066f38" providerId="AD" clId="Web-{23A687E5-4E07-3472-61E9-88C455350818}" dt="2024-11-19T07:04:41.210" v="149" actId="20577"/>
          <ac:spMkLst>
            <pc:docMk/>
            <pc:sldMk cId="0" sldId="257"/>
            <ac:spMk id="30" creationId="{F1488DDC-84D0-697D-8B4C-6F02E01C4418}"/>
          </ac:spMkLst>
        </pc:spChg>
        <pc:spChg chg="mod">
          <ac:chgData name="Madhuri Maturi" userId="S::2000112345@hexaware.com::9d397277-f285-4ca4-8058-3c6f85066f38" providerId="AD" clId="Web-{23A687E5-4E07-3472-61E9-88C455350818}" dt="2024-11-19T07:04:47.492" v="151" actId="20577"/>
          <ac:spMkLst>
            <pc:docMk/>
            <pc:sldMk cId="0" sldId="257"/>
            <ac:spMk id="31" creationId="{32F17FF4-92B1-92A3-6B0C-F7F5C586B0F7}"/>
          </ac:spMkLst>
        </pc:spChg>
        <pc:spChg chg="add mod">
          <ac:chgData name="Madhuri Maturi" userId="S::2000112345@hexaware.com::9d397277-f285-4ca4-8058-3c6f85066f38" providerId="AD" clId="Web-{23A687E5-4E07-3472-61E9-88C455350818}" dt="2024-11-19T07:05:46.025" v="174" actId="1076"/>
          <ac:spMkLst>
            <pc:docMk/>
            <pc:sldMk cId="0" sldId="257"/>
            <ac:spMk id="32" creationId="{3BB149FE-8A51-6EEB-71B5-354F938299C4}"/>
          </ac:spMkLst>
        </pc:spChg>
        <pc:spChg chg="add mod">
          <ac:chgData name="Madhuri Maturi" userId="S::2000112345@hexaware.com::9d397277-f285-4ca4-8058-3c6f85066f38" providerId="AD" clId="Web-{23A687E5-4E07-3472-61E9-88C455350818}" dt="2024-11-19T07:06:37.620" v="192" actId="14100"/>
          <ac:spMkLst>
            <pc:docMk/>
            <pc:sldMk cId="0" sldId="257"/>
            <ac:spMk id="33" creationId="{60200D78-7446-54E3-ADB8-C3D3EB92008B}"/>
          </ac:spMkLst>
        </pc:spChg>
      </pc:sldChg>
      <pc:sldChg chg="addSp delSp modSp">
        <pc:chgData name="Madhuri Maturi" userId="S::2000112345@hexaware.com::9d397277-f285-4ca4-8058-3c6f85066f38" providerId="AD" clId="Web-{23A687E5-4E07-3472-61E9-88C455350818}" dt="2024-11-19T07:42:35.832" v="403" actId="1076"/>
        <pc:sldMkLst>
          <pc:docMk/>
          <pc:sldMk cId="0" sldId="260"/>
        </pc:sldMkLst>
        <pc:spChg chg="mod">
          <ac:chgData name="Madhuri Maturi" userId="S::2000112345@hexaware.com::9d397277-f285-4ca4-8058-3c6f85066f38" providerId="AD" clId="Web-{23A687E5-4E07-3472-61E9-88C455350818}" dt="2024-11-19T07:42:35.832" v="403" actId="1076"/>
          <ac:spMkLst>
            <pc:docMk/>
            <pc:sldMk cId="0" sldId="260"/>
            <ac:spMk id="2" creationId="{00000000-0000-0000-0000-000000000000}"/>
          </ac:spMkLst>
        </pc:spChg>
        <pc:spChg chg="add del">
          <ac:chgData name="Madhuri Maturi" userId="S::2000112345@hexaware.com::9d397277-f285-4ca4-8058-3c6f85066f38" providerId="AD" clId="Web-{23A687E5-4E07-3472-61E9-88C455350818}" dt="2024-11-19T07:08:26.499" v="194"/>
          <ac:spMkLst>
            <pc:docMk/>
            <pc:sldMk cId="0" sldId="260"/>
            <ac:spMk id="5" creationId="{6DF86DA5-662F-7F22-935B-F4AC131FED46}"/>
          </ac:spMkLst>
        </pc:spChg>
        <pc:spChg chg="add mod">
          <ac:chgData name="Madhuri Maturi" userId="S::2000112345@hexaware.com::9d397277-f285-4ca4-8058-3c6f85066f38" providerId="AD" clId="Web-{23A687E5-4E07-3472-61E9-88C455350818}" dt="2024-11-19T07:09:59.987" v="215" actId="14100"/>
          <ac:spMkLst>
            <pc:docMk/>
            <pc:sldMk cId="0" sldId="260"/>
            <ac:spMk id="6" creationId="{A340A01A-4044-6982-6294-3D0EE1EF4E74}"/>
          </ac:spMkLst>
        </pc:spChg>
        <pc:spChg chg="mod">
          <ac:chgData name="Madhuri Maturi" userId="S::2000112345@hexaware.com::9d397277-f285-4ca4-8058-3c6f85066f38" providerId="AD" clId="Web-{23A687E5-4E07-3472-61E9-88C455350818}" dt="2024-11-19T07:10:11.128" v="216" actId="1076"/>
          <ac:spMkLst>
            <pc:docMk/>
            <pc:sldMk cId="0" sldId="260"/>
            <ac:spMk id="9" creationId="{00000000-0000-0000-0000-000000000000}"/>
          </ac:spMkLst>
        </pc:spChg>
        <pc:grpChg chg="mod">
          <ac:chgData name="Madhuri Maturi" userId="S::2000112345@hexaware.com::9d397277-f285-4ca4-8058-3c6f85066f38" providerId="AD" clId="Web-{23A687E5-4E07-3472-61E9-88C455350818}" dt="2024-11-19T07:42:31.488" v="401" actId="1076"/>
          <ac:grpSpMkLst>
            <pc:docMk/>
            <pc:sldMk cId="0" sldId="260"/>
            <ac:grpSpMk id="3" creationId="{00000000-0000-0000-0000-000000000000}"/>
          </ac:grpSpMkLst>
        </pc:grpChg>
      </pc:sldChg>
      <pc:sldChg chg="addSp modSp">
        <pc:chgData name="Madhuri Maturi" userId="S::2000112345@hexaware.com::9d397277-f285-4ca4-8058-3c6f85066f38" providerId="AD" clId="Web-{23A687E5-4E07-3472-61E9-88C455350818}" dt="2024-11-19T11:48:54.097" v="877" actId="1076"/>
        <pc:sldMkLst>
          <pc:docMk/>
          <pc:sldMk cId="0" sldId="261"/>
        </pc:sldMkLst>
        <pc:spChg chg="add mod">
          <ac:chgData name="Madhuri Maturi" userId="S::2000112345@hexaware.com::9d397277-f285-4ca4-8058-3c6f85066f38" providerId="AD" clId="Web-{23A687E5-4E07-3472-61E9-88C455350818}" dt="2024-11-19T07:12:08.600" v="233" actId="14100"/>
          <ac:spMkLst>
            <pc:docMk/>
            <pc:sldMk cId="0" sldId="261"/>
            <ac:spMk id="2" creationId="{22233C3A-C2FF-38B3-7E0B-3FCF832FC042}"/>
          </ac:spMkLst>
        </pc:spChg>
        <pc:spChg chg="add mod">
          <ac:chgData name="Madhuri Maturi" userId="S::2000112345@hexaware.com::9d397277-f285-4ca4-8058-3c6f85066f38" providerId="AD" clId="Web-{23A687E5-4E07-3472-61E9-88C455350818}" dt="2024-11-19T07:12:38.882" v="238" actId="20577"/>
          <ac:spMkLst>
            <pc:docMk/>
            <pc:sldMk cId="0" sldId="261"/>
            <ac:spMk id="3" creationId="{8BB12239-9F41-9D7C-20FE-EFDE09F9FB5F}"/>
          </ac:spMkLst>
        </pc:spChg>
        <pc:spChg chg="mod">
          <ac:chgData name="Madhuri Maturi" userId="S::2000112345@hexaware.com::9d397277-f285-4ca4-8058-3c6f85066f38" providerId="AD" clId="Web-{23A687E5-4E07-3472-61E9-88C455350818}" dt="2024-11-19T11:48:54.097" v="877" actId="1076"/>
          <ac:spMkLst>
            <pc:docMk/>
            <pc:sldMk cId="0" sldId="261"/>
            <ac:spMk id="6" creationId="{00000000-0000-0000-0000-000000000000}"/>
          </ac:spMkLst>
        </pc:spChg>
        <pc:spChg chg="mod">
          <ac:chgData name="Madhuri Maturi" userId="S::2000112345@hexaware.com::9d397277-f285-4ca4-8058-3c6f85066f38" providerId="AD" clId="Web-{23A687E5-4E07-3472-61E9-88C455350818}" dt="2024-11-19T07:13:02.477" v="243" actId="20577"/>
          <ac:spMkLst>
            <pc:docMk/>
            <pc:sldMk cId="0" sldId="261"/>
            <ac:spMk id="27" creationId="{D3428F88-5BC0-31C9-E6F0-36B8D95F0F70}"/>
          </ac:spMkLst>
        </pc:spChg>
        <pc:spChg chg="mod">
          <ac:chgData name="Madhuri Maturi" userId="S::2000112345@hexaware.com::9d397277-f285-4ca4-8058-3c6f85066f38" providerId="AD" clId="Web-{23A687E5-4E07-3472-61E9-88C455350818}" dt="2024-11-19T07:13:06.821" v="244" actId="20577"/>
          <ac:spMkLst>
            <pc:docMk/>
            <pc:sldMk cId="0" sldId="261"/>
            <ac:spMk id="29" creationId="{5605B78F-FE37-8BF7-7A7B-5092C4570878}"/>
          </ac:spMkLst>
        </pc:spChg>
      </pc:sldChg>
      <pc:sldChg chg="modSp ord">
        <pc:chgData name="Madhuri Maturi" userId="S::2000112345@hexaware.com::9d397277-f285-4ca4-8058-3c6f85066f38" providerId="AD" clId="Web-{23A687E5-4E07-3472-61E9-88C455350818}" dt="2024-11-19T11:46:38.734" v="850" actId="20577"/>
        <pc:sldMkLst>
          <pc:docMk/>
          <pc:sldMk cId="0" sldId="262"/>
        </pc:sldMkLst>
        <pc:spChg chg="mod">
          <ac:chgData name="Madhuri Maturi" userId="S::2000112345@hexaware.com::9d397277-f285-4ca4-8058-3c6f85066f38" providerId="AD" clId="Web-{23A687E5-4E07-3472-61E9-88C455350818}" dt="2024-11-19T11:46:38.734" v="850" actId="20577"/>
          <ac:spMkLst>
            <pc:docMk/>
            <pc:sldMk cId="0" sldId="262"/>
            <ac:spMk id="12" creationId="{00000000-0000-0000-0000-000000000000}"/>
          </ac:spMkLst>
        </pc:spChg>
        <pc:spChg chg="mod">
          <ac:chgData name="Madhuri Maturi" userId="S::2000112345@hexaware.com::9d397277-f285-4ca4-8058-3c6f85066f38" providerId="AD" clId="Web-{23A687E5-4E07-3472-61E9-88C455350818}" dt="2024-11-19T11:46:14.328" v="848" actId="14100"/>
          <ac:spMkLst>
            <pc:docMk/>
            <pc:sldMk cId="0" sldId="262"/>
            <ac:spMk id="13" creationId="{00000000-0000-0000-0000-000000000000}"/>
          </ac:spMkLst>
        </pc:spChg>
        <pc:spChg chg="mod">
          <ac:chgData name="Madhuri Maturi" userId="S::2000112345@hexaware.com::9d397277-f285-4ca4-8058-3c6f85066f38" providerId="AD" clId="Web-{23A687E5-4E07-3472-61E9-88C455350818}" dt="2024-11-19T11:45:12.639" v="841" actId="1076"/>
          <ac:spMkLst>
            <pc:docMk/>
            <pc:sldMk cId="0" sldId="262"/>
            <ac:spMk id="14" creationId="{00000000-0000-0000-0000-000000000000}"/>
          </ac:spMkLst>
        </pc:spChg>
        <pc:spChg chg="mod">
          <ac:chgData name="Madhuri Maturi" userId="S::2000112345@hexaware.com::9d397277-f285-4ca4-8058-3c6f85066f38" providerId="AD" clId="Web-{23A687E5-4E07-3472-61E9-88C455350818}" dt="2024-11-19T11:46:01.140" v="846" actId="1076"/>
          <ac:spMkLst>
            <pc:docMk/>
            <pc:sldMk cId="0" sldId="262"/>
            <ac:spMk id="22" creationId="{00000000-0000-0000-0000-000000000000}"/>
          </ac:spMkLst>
        </pc:spChg>
        <pc:spChg chg="mod">
          <ac:chgData name="Madhuri Maturi" userId="S::2000112345@hexaware.com::9d397277-f285-4ca4-8058-3c6f85066f38" providerId="AD" clId="Web-{23A687E5-4E07-3472-61E9-88C455350818}" dt="2024-11-19T11:42:01.994" v="827" actId="14100"/>
          <ac:spMkLst>
            <pc:docMk/>
            <pc:sldMk cId="0" sldId="262"/>
            <ac:spMk id="23" creationId="{00000000-0000-0000-0000-000000000000}"/>
          </ac:spMkLst>
        </pc:spChg>
      </pc:sldChg>
      <pc:sldChg chg="addSp modSp">
        <pc:chgData name="Madhuri Maturi" userId="S::2000112345@hexaware.com::9d397277-f285-4ca4-8058-3c6f85066f38" providerId="AD" clId="Web-{23A687E5-4E07-3472-61E9-88C455350818}" dt="2024-11-19T11:49:00.019" v="878" actId="1076"/>
        <pc:sldMkLst>
          <pc:docMk/>
          <pc:sldMk cId="2522880302" sldId="269"/>
        </pc:sldMkLst>
        <pc:spChg chg="add mod">
          <ac:chgData name="Madhuri Maturi" userId="S::2000112345@hexaware.com::9d397277-f285-4ca4-8058-3c6f85066f38" providerId="AD" clId="Web-{23A687E5-4E07-3472-61E9-88C455350818}" dt="2024-11-19T07:20:23.585" v="288" actId="20577"/>
          <ac:spMkLst>
            <pc:docMk/>
            <pc:sldMk cId="2522880302" sldId="269"/>
            <ac:spMk id="3" creationId="{7D1CF3AC-2B60-EF94-316F-5758EB24B36F}"/>
          </ac:spMkLst>
        </pc:spChg>
        <pc:spChg chg="mod">
          <ac:chgData name="Madhuri Maturi" userId="S::2000112345@hexaware.com::9d397277-f285-4ca4-8058-3c6f85066f38" providerId="AD" clId="Web-{23A687E5-4E07-3472-61E9-88C455350818}" dt="2024-11-19T11:49:00.019" v="878" actId="1076"/>
          <ac:spMkLst>
            <pc:docMk/>
            <pc:sldMk cId="2522880302" sldId="269"/>
            <ac:spMk id="6" creationId="{A8938540-B5D8-032E-B271-78CBB7F46C35}"/>
          </ac:spMkLst>
        </pc:spChg>
      </pc:sldChg>
      <pc:sldChg chg="addSp modSp">
        <pc:chgData name="Madhuri Maturi" userId="S::2000112345@hexaware.com::9d397277-f285-4ca4-8058-3c6f85066f38" providerId="AD" clId="Web-{23A687E5-4E07-3472-61E9-88C455350818}" dt="2024-11-19T11:49:11.816" v="879" actId="1076"/>
        <pc:sldMkLst>
          <pc:docMk/>
          <pc:sldMk cId="695796798" sldId="271"/>
        </pc:sldMkLst>
        <pc:spChg chg="add mod">
          <ac:chgData name="Madhuri Maturi" userId="S::2000112345@hexaware.com::9d397277-f285-4ca4-8058-3c6f85066f38" providerId="AD" clId="Web-{23A687E5-4E07-3472-61E9-88C455350818}" dt="2024-11-19T11:21:54.498" v="644" actId="20577"/>
          <ac:spMkLst>
            <pc:docMk/>
            <pc:sldMk cId="695796798" sldId="271"/>
            <ac:spMk id="4" creationId="{2CDD8C6B-B6E6-857B-3CE2-5626C2592F45}"/>
          </ac:spMkLst>
        </pc:spChg>
        <pc:spChg chg="mod">
          <ac:chgData name="Madhuri Maturi" userId="S::2000112345@hexaware.com::9d397277-f285-4ca4-8058-3c6f85066f38" providerId="AD" clId="Web-{23A687E5-4E07-3472-61E9-88C455350818}" dt="2024-11-19T11:49:11.816" v="879" actId="1076"/>
          <ac:spMkLst>
            <pc:docMk/>
            <pc:sldMk cId="695796798" sldId="271"/>
            <ac:spMk id="6" creationId="{A8CA0F53-7711-91A5-4859-A7CC296CE7B0}"/>
          </ac:spMkLst>
        </pc:spChg>
      </pc:sldChg>
      <pc:sldChg chg="modSp">
        <pc:chgData name="Madhuri Maturi" userId="S::2000112345@hexaware.com::9d397277-f285-4ca4-8058-3c6f85066f38" providerId="AD" clId="Web-{23A687E5-4E07-3472-61E9-88C455350818}" dt="2024-11-19T11:49:30.207" v="881" actId="1076"/>
        <pc:sldMkLst>
          <pc:docMk/>
          <pc:sldMk cId="518069610" sldId="272"/>
        </pc:sldMkLst>
        <pc:spChg chg="mod">
          <ac:chgData name="Madhuri Maturi" userId="S::2000112345@hexaware.com::9d397277-f285-4ca4-8058-3c6f85066f38" providerId="AD" clId="Web-{23A687E5-4E07-3472-61E9-88C455350818}" dt="2024-11-19T11:49:30.207" v="881" actId="1076"/>
          <ac:spMkLst>
            <pc:docMk/>
            <pc:sldMk cId="518069610" sldId="272"/>
            <ac:spMk id="6" creationId="{9752DDF0-39A5-E107-6742-7846A7D392BB}"/>
          </ac:spMkLst>
        </pc:spChg>
        <pc:spChg chg="mod">
          <ac:chgData name="Madhuri Maturi" userId="S::2000112345@hexaware.com::9d397277-f285-4ca4-8058-3c6f85066f38" providerId="AD" clId="Web-{23A687E5-4E07-3472-61E9-88C455350818}" dt="2024-11-19T11:22:20.889" v="651" actId="20577"/>
          <ac:spMkLst>
            <pc:docMk/>
            <pc:sldMk cId="518069610" sldId="272"/>
            <ac:spMk id="9" creationId="{746C756C-02A0-8BB9-D068-F3F53CF89205}"/>
          </ac:spMkLst>
        </pc:spChg>
      </pc:sldChg>
      <pc:sldChg chg="modSp ord">
        <pc:chgData name="Madhuri Maturi" userId="S::2000112345@hexaware.com::9d397277-f285-4ca4-8058-3c6f85066f38" providerId="AD" clId="Web-{23A687E5-4E07-3472-61E9-88C455350818}" dt="2024-11-19T11:52:51.305" v="902" actId="1076"/>
        <pc:sldMkLst>
          <pc:docMk/>
          <pc:sldMk cId="2005340679" sldId="273"/>
        </pc:sldMkLst>
        <pc:spChg chg="mod">
          <ac:chgData name="Madhuri Maturi" userId="S::2000112345@hexaware.com::9d397277-f285-4ca4-8058-3c6f85066f38" providerId="AD" clId="Web-{23A687E5-4E07-3472-61E9-88C455350818}" dt="2024-11-19T11:52:51.305" v="902" actId="1076"/>
          <ac:spMkLst>
            <pc:docMk/>
            <pc:sldMk cId="2005340679" sldId="273"/>
            <ac:spMk id="6" creationId="{92ED0BA0-2666-3E33-FD6B-C07DB7B7ED41}"/>
          </ac:spMkLst>
        </pc:spChg>
        <pc:spChg chg="mod">
          <ac:chgData name="Madhuri Maturi" userId="S::2000112345@hexaware.com::9d397277-f285-4ca4-8058-3c6f85066f38" providerId="AD" clId="Web-{23A687E5-4E07-3472-61E9-88C455350818}" dt="2024-11-19T11:02:41.652" v="632" actId="14100"/>
          <ac:spMkLst>
            <pc:docMk/>
            <pc:sldMk cId="2005340679" sldId="273"/>
            <ac:spMk id="9" creationId="{F94746C2-A778-AB99-7A96-37CAC5931662}"/>
          </ac:spMkLst>
        </pc:spChg>
      </pc:sldChg>
      <pc:sldChg chg="modSp ord">
        <pc:chgData name="Madhuri Maturi" userId="S::2000112345@hexaware.com::9d397277-f285-4ca4-8058-3c6f85066f38" providerId="AD" clId="Web-{23A687E5-4E07-3472-61E9-88C455350818}" dt="2024-11-19T12:05:19.103" v="1054" actId="20577"/>
        <pc:sldMkLst>
          <pc:docMk/>
          <pc:sldMk cId="2425726756" sldId="274"/>
        </pc:sldMkLst>
        <pc:spChg chg="mod">
          <ac:chgData name="Madhuri Maturi" userId="S::2000112345@hexaware.com::9d397277-f285-4ca4-8058-3c6f85066f38" providerId="AD" clId="Web-{23A687E5-4E07-3472-61E9-88C455350818}" dt="2024-11-19T12:05:19.103" v="1054" actId="20577"/>
          <ac:spMkLst>
            <pc:docMk/>
            <pc:sldMk cId="2425726756" sldId="274"/>
            <ac:spMk id="6" creationId="{5D365898-F68B-17D2-EDB3-30508F3E41EB}"/>
          </ac:spMkLst>
        </pc:spChg>
      </pc:sldChg>
      <pc:sldChg chg="modSp ord">
        <pc:chgData name="Madhuri Maturi" userId="S::2000112345@hexaware.com::9d397277-f285-4ca4-8058-3c6f85066f38" providerId="AD" clId="Web-{23A687E5-4E07-3472-61E9-88C455350818}" dt="2024-11-19T11:50:17.552" v="887" actId="1076"/>
        <pc:sldMkLst>
          <pc:docMk/>
          <pc:sldMk cId="1860955730" sldId="275"/>
        </pc:sldMkLst>
        <pc:spChg chg="mod">
          <ac:chgData name="Madhuri Maturi" userId="S::2000112345@hexaware.com::9d397277-f285-4ca4-8058-3c6f85066f38" providerId="AD" clId="Web-{23A687E5-4E07-3472-61E9-88C455350818}" dt="2024-11-19T11:50:17.552" v="887" actId="1076"/>
          <ac:spMkLst>
            <pc:docMk/>
            <pc:sldMk cId="1860955730" sldId="275"/>
            <ac:spMk id="6" creationId="{6C96707F-0DB1-BED9-BDE4-C9F5B5BE4E49}"/>
          </ac:spMkLst>
        </pc:spChg>
        <pc:spChg chg="mod">
          <ac:chgData name="Madhuri Maturi" userId="S::2000112345@hexaware.com::9d397277-f285-4ca4-8058-3c6f85066f38" providerId="AD" clId="Web-{23A687E5-4E07-3472-61E9-88C455350818}" dt="2024-11-19T11:42:04.869" v="835" actId="20577"/>
          <ac:spMkLst>
            <pc:docMk/>
            <pc:sldMk cId="1860955730" sldId="275"/>
            <ac:spMk id="9" creationId="{03B1EBEC-7733-C461-4CD5-4C11A8CB6CEA}"/>
          </ac:spMkLst>
        </pc:spChg>
      </pc:sldChg>
      <pc:sldChg chg="modSp ord">
        <pc:chgData name="Madhuri Maturi" userId="S::2000112345@hexaware.com::9d397277-f285-4ca4-8058-3c6f85066f38" providerId="AD" clId="Web-{23A687E5-4E07-3472-61E9-88C455350818}" dt="2024-11-19T12:12:30.113" v="1104" actId="20577"/>
        <pc:sldMkLst>
          <pc:docMk/>
          <pc:sldMk cId="3167395526" sldId="276"/>
        </pc:sldMkLst>
        <pc:spChg chg="mod">
          <ac:chgData name="Madhuri Maturi" userId="S::2000112345@hexaware.com::9d397277-f285-4ca4-8058-3c6f85066f38" providerId="AD" clId="Web-{23A687E5-4E07-3472-61E9-88C455350818}" dt="2024-11-19T12:12:30.113" v="1104" actId="20577"/>
          <ac:spMkLst>
            <pc:docMk/>
            <pc:sldMk cId="3167395526" sldId="276"/>
            <ac:spMk id="6" creationId="{DFF2DEBD-87EC-3D3F-34FC-51D519AB01D3}"/>
          </ac:spMkLst>
        </pc:spChg>
      </pc:sldChg>
      <pc:sldChg chg="addSp delSp modSp">
        <pc:chgData name="Madhuri Maturi" userId="S::2000112345@hexaware.com::9d397277-f285-4ca4-8058-3c6f85066f38" providerId="AD" clId="Web-{23A687E5-4E07-3472-61E9-88C455350818}" dt="2024-11-19T12:23:03.048" v="1245"/>
        <pc:sldMkLst>
          <pc:docMk/>
          <pc:sldMk cId="4239551403" sldId="277"/>
        </pc:sldMkLst>
        <pc:spChg chg="add del">
          <ac:chgData name="Madhuri Maturi" userId="S::2000112345@hexaware.com::9d397277-f285-4ca4-8058-3c6f85066f38" providerId="AD" clId="Web-{23A687E5-4E07-3472-61E9-88C455350818}" dt="2024-11-19T12:23:03.048" v="1245"/>
          <ac:spMkLst>
            <pc:docMk/>
            <pc:sldMk cId="4239551403" sldId="277"/>
            <ac:spMk id="4" creationId="{E4B71691-AA67-341E-A2DB-909AFD65F582}"/>
          </ac:spMkLst>
        </pc:spChg>
        <pc:spChg chg="mod">
          <ac:chgData name="Madhuri Maturi" userId="S::2000112345@hexaware.com::9d397277-f285-4ca4-8058-3c6f85066f38" providerId="AD" clId="Web-{23A687E5-4E07-3472-61E9-88C455350818}" dt="2024-11-19T12:22:50.939" v="1243" actId="20577"/>
          <ac:spMkLst>
            <pc:docMk/>
            <pc:sldMk cId="4239551403" sldId="277"/>
            <ac:spMk id="6" creationId="{3D4D8966-266F-C1E1-E5AE-C1F6A608C0FF}"/>
          </ac:spMkLst>
        </pc:spChg>
      </pc:sldChg>
      <pc:sldChg chg="modSp">
        <pc:chgData name="Madhuri Maturi" userId="S::2000112345@hexaware.com::9d397277-f285-4ca4-8058-3c6f85066f38" providerId="AD" clId="Web-{23A687E5-4E07-3472-61E9-88C455350818}" dt="2024-11-19T11:57:25.843" v="904" actId="1076"/>
        <pc:sldMkLst>
          <pc:docMk/>
          <pc:sldMk cId="85854373" sldId="278"/>
        </pc:sldMkLst>
        <pc:spChg chg="mod">
          <ac:chgData name="Madhuri Maturi" userId="S::2000112345@hexaware.com::9d397277-f285-4ca4-8058-3c6f85066f38" providerId="AD" clId="Web-{23A687E5-4E07-3472-61E9-88C455350818}" dt="2024-11-19T11:57:25.843" v="904" actId="1076"/>
          <ac:spMkLst>
            <pc:docMk/>
            <pc:sldMk cId="85854373" sldId="278"/>
            <ac:spMk id="6" creationId="{07302B96-2A43-8133-9043-ADC1BB31E792}"/>
          </ac:spMkLst>
        </pc:spChg>
      </pc:sldChg>
      <pc:sldChg chg="modSp add replId">
        <pc:chgData name="Madhuri Maturi" userId="S::2000112345@hexaware.com::9d397277-f285-4ca4-8058-3c6f85066f38" providerId="AD" clId="Web-{23A687E5-4E07-3472-61E9-88C455350818}" dt="2024-11-19T07:13:21.399" v="247" actId="1076"/>
        <pc:sldMkLst>
          <pc:docMk/>
          <pc:sldMk cId="1463931479" sldId="279"/>
        </pc:sldMkLst>
        <pc:spChg chg="mod">
          <ac:chgData name="Madhuri Maturi" userId="S::2000112345@hexaware.com::9d397277-f285-4ca4-8058-3c6f85066f38" providerId="AD" clId="Web-{23A687E5-4E07-3472-61E9-88C455350818}" dt="2024-11-19T07:13:21.399" v="247" actId="1076"/>
          <ac:spMkLst>
            <pc:docMk/>
            <pc:sldMk cId="1463931479" sldId="279"/>
            <ac:spMk id="2" creationId="{00000000-0000-0000-0000-000000000000}"/>
          </ac:spMkLst>
        </pc:spChg>
        <pc:spChg chg="mod">
          <ac:chgData name="Madhuri Maturi" userId="S::2000112345@hexaware.com::9d397277-f285-4ca4-8058-3c6f85066f38" providerId="AD" clId="Web-{23A687E5-4E07-3472-61E9-88C455350818}" dt="2024-11-19T07:10:55.082" v="224" actId="20577"/>
          <ac:spMkLst>
            <pc:docMk/>
            <pc:sldMk cId="1463931479" sldId="279"/>
            <ac:spMk id="6" creationId="{A340A01A-4044-6982-6294-3D0EE1EF4E74}"/>
          </ac:spMkLst>
        </pc:spChg>
        <pc:grpChg chg="mod">
          <ac:chgData name="Madhuri Maturi" userId="S::2000112345@hexaware.com::9d397277-f285-4ca4-8058-3c6f85066f38" providerId="AD" clId="Web-{23A687E5-4E07-3472-61E9-88C455350818}" dt="2024-11-19T07:13:13.243" v="245" actId="14100"/>
          <ac:grpSpMkLst>
            <pc:docMk/>
            <pc:sldMk cId="1463931479" sldId="279"/>
            <ac:grpSpMk id="3" creationId="{00000000-0000-0000-0000-000000000000}"/>
          </ac:grpSpMkLst>
        </pc:grpChg>
      </pc:sldChg>
      <pc:sldChg chg="modSp add replId">
        <pc:chgData name="Madhuri Maturi" userId="S::2000112345@hexaware.com::9d397277-f285-4ca4-8058-3c6f85066f38" providerId="AD" clId="Web-{23A687E5-4E07-3472-61E9-88C455350818}" dt="2024-11-19T11:48:48.378" v="876" actId="1076"/>
        <pc:sldMkLst>
          <pc:docMk/>
          <pc:sldMk cId="4002800966" sldId="280"/>
        </pc:sldMkLst>
        <pc:spChg chg="mod">
          <ac:chgData name="Madhuri Maturi" userId="S::2000112345@hexaware.com::9d397277-f285-4ca4-8058-3c6f85066f38" providerId="AD" clId="Web-{23A687E5-4E07-3472-61E9-88C455350818}" dt="2024-11-19T07:21:41.682" v="314" actId="20577"/>
          <ac:spMkLst>
            <pc:docMk/>
            <pc:sldMk cId="4002800966" sldId="280"/>
            <ac:spMk id="3" creationId="{7D1CF3AC-2B60-EF94-316F-5758EB24B36F}"/>
          </ac:spMkLst>
        </pc:spChg>
        <pc:spChg chg="mod">
          <ac:chgData name="Madhuri Maturi" userId="S::2000112345@hexaware.com::9d397277-f285-4ca4-8058-3c6f85066f38" providerId="AD" clId="Web-{23A687E5-4E07-3472-61E9-88C455350818}" dt="2024-11-19T11:48:48.378" v="876" actId="1076"/>
          <ac:spMkLst>
            <pc:docMk/>
            <pc:sldMk cId="4002800966" sldId="280"/>
            <ac:spMk id="6" creationId="{A8938540-B5D8-032E-B271-78CBB7F46C35}"/>
          </ac:spMkLst>
        </pc:spChg>
      </pc:sldChg>
      <pc:sldChg chg="modSp add replId">
        <pc:chgData name="Madhuri Maturi" userId="S::2000112345@hexaware.com::9d397277-f285-4ca4-8058-3c6f85066f38" providerId="AD" clId="Web-{23A687E5-4E07-3472-61E9-88C455350818}" dt="2024-11-19T11:49:25.191" v="880" actId="1076"/>
        <pc:sldMkLst>
          <pc:docMk/>
          <pc:sldMk cId="1617349750" sldId="281"/>
        </pc:sldMkLst>
        <pc:spChg chg="mod">
          <ac:chgData name="Madhuri Maturi" userId="S::2000112345@hexaware.com::9d397277-f285-4ca4-8058-3c6f85066f38" providerId="AD" clId="Web-{23A687E5-4E07-3472-61E9-88C455350818}" dt="2024-11-19T11:22:04.842" v="646" actId="20577"/>
          <ac:spMkLst>
            <pc:docMk/>
            <pc:sldMk cId="1617349750" sldId="281"/>
            <ac:spMk id="4" creationId="{2CDD8C6B-B6E6-857B-3CE2-5626C2592F45}"/>
          </ac:spMkLst>
        </pc:spChg>
        <pc:spChg chg="mod">
          <ac:chgData name="Madhuri Maturi" userId="S::2000112345@hexaware.com::9d397277-f285-4ca4-8058-3c6f85066f38" providerId="AD" clId="Web-{23A687E5-4E07-3472-61E9-88C455350818}" dt="2024-11-19T11:49:25.191" v="880" actId="1076"/>
          <ac:spMkLst>
            <pc:docMk/>
            <pc:sldMk cId="1617349750" sldId="281"/>
            <ac:spMk id="6" creationId="{A8CA0F53-7711-91A5-4859-A7CC296CE7B0}"/>
          </ac:spMkLst>
        </pc:spChg>
      </pc:sldChg>
      <pc:sldChg chg="modSp add replId">
        <pc:chgData name="Madhuri Maturi" userId="S::2000112345@hexaware.com::9d397277-f285-4ca4-8058-3c6f85066f38" providerId="AD" clId="Web-{23A687E5-4E07-3472-61E9-88C455350818}" dt="2024-11-19T11:49:37.395" v="882" actId="1076"/>
        <pc:sldMkLst>
          <pc:docMk/>
          <pc:sldMk cId="1398150925" sldId="282"/>
        </pc:sldMkLst>
        <pc:spChg chg="mod">
          <ac:chgData name="Madhuri Maturi" userId="S::2000112345@hexaware.com::9d397277-f285-4ca4-8058-3c6f85066f38" providerId="AD" clId="Web-{23A687E5-4E07-3472-61E9-88C455350818}" dt="2024-11-19T11:49:37.395" v="882" actId="1076"/>
          <ac:spMkLst>
            <pc:docMk/>
            <pc:sldMk cId="1398150925" sldId="282"/>
            <ac:spMk id="6" creationId="{9752DDF0-39A5-E107-6742-7846A7D392BB}"/>
          </ac:spMkLst>
        </pc:spChg>
        <pc:spChg chg="mod">
          <ac:chgData name="Madhuri Maturi" userId="S::2000112345@hexaware.com::9d397277-f285-4ca4-8058-3c6f85066f38" providerId="AD" clId="Web-{23A687E5-4E07-3472-61E9-88C455350818}" dt="2024-11-19T10:43:48.652" v="456" actId="20577"/>
          <ac:spMkLst>
            <pc:docMk/>
            <pc:sldMk cId="1398150925" sldId="282"/>
            <ac:spMk id="9" creationId="{746C756C-02A0-8BB9-D068-F3F53CF89205}"/>
          </ac:spMkLst>
        </pc:spChg>
      </pc:sldChg>
      <pc:sldChg chg="modSp add replId">
        <pc:chgData name="Madhuri Maturi" userId="S::2000112345@hexaware.com::9d397277-f285-4ca4-8058-3c6f85066f38" providerId="AD" clId="Web-{23A687E5-4E07-3472-61E9-88C455350818}" dt="2024-11-19T11:49:45.317" v="883" actId="1076"/>
        <pc:sldMkLst>
          <pc:docMk/>
          <pc:sldMk cId="3834711065" sldId="283"/>
        </pc:sldMkLst>
        <pc:spChg chg="mod">
          <ac:chgData name="Madhuri Maturi" userId="S::2000112345@hexaware.com::9d397277-f285-4ca4-8058-3c6f85066f38" providerId="AD" clId="Web-{23A687E5-4E07-3472-61E9-88C455350818}" dt="2024-11-19T11:49:45.317" v="883" actId="1076"/>
          <ac:spMkLst>
            <pc:docMk/>
            <pc:sldMk cId="3834711065" sldId="283"/>
            <ac:spMk id="6" creationId="{9752DDF0-39A5-E107-6742-7846A7D392BB}"/>
          </ac:spMkLst>
        </pc:spChg>
        <pc:spChg chg="mod">
          <ac:chgData name="Madhuri Maturi" userId="S::2000112345@hexaware.com::9d397277-f285-4ca4-8058-3c6f85066f38" providerId="AD" clId="Web-{23A687E5-4E07-3472-61E9-88C455350818}" dt="2024-11-19T10:44:35.154" v="474" actId="20577"/>
          <ac:spMkLst>
            <pc:docMk/>
            <pc:sldMk cId="3834711065" sldId="283"/>
            <ac:spMk id="9" creationId="{746C756C-02A0-8BB9-D068-F3F53CF89205}"/>
          </ac:spMkLst>
        </pc:spChg>
      </pc:sldChg>
      <pc:sldChg chg="modSp add replId">
        <pc:chgData name="Madhuri Maturi" userId="S::2000112345@hexaware.com::9d397277-f285-4ca4-8058-3c6f85066f38" providerId="AD" clId="Web-{23A687E5-4E07-3472-61E9-88C455350818}" dt="2024-11-19T11:49:52.379" v="884" actId="1076"/>
        <pc:sldMkLst>
          <pc:docMk/>
          <pc:sldMk cId="3558918166" sldId="284"/>
        </pc:sldMkLst>
        <pc:spChg chg="mod">
          <ac:chgData name="Madhuri Maturi" userId="S::2000112345@hexaware.com::9d397277-f285-4ca4-8058-3c6f85066f38" providerId="AD" clId="Web-{23A687E5-4E07-3472-61E9-88C455350818}" dt="2024-11-19T11:49:52.379" v="884" actId="1076"/>
          <ac:spMkLst>
            <pc:docMk/>
            <pc:sldMk cId="3558918166" sldId="284"/>
            <ac:spMk id="6" creationId="{9752DDF0-39A5-E107-6742-7846A7D392BB}"/>
          </ac:spMkLst>
        </pc:spChg>
        <pc:spChg chg="mod">
          <ac:chgData name="Madhuri Maturi" userId="S::2000112345@hexaware.com::9d397277-f285-4ca4-8058-3c6f85066f38" providerId="AD" clId="Web-{23A687E5-4E07-3472-61E9-88C455350818}" dt="2024-11-19T10:47:56.366" v="505" actId="1076"/>
          <ac:spMkLst>
            <pc:docMk/>
            <pc:sldMk cId="3558918166" sldId="284"/>
            <ac:spMk id="9" creationId="{746C756C-02A0-8BB9-D068-F3F53CF89205}"/>
          </ac:spMkLst>
        </pc:spChg>
      </pc:sldChg>
      <pc:sldChg chg="modSp add replId">
        <pc:chgData name="Madhuri Maturi" userId="S::2000112345@hexaware.com::9d397277-f285-4ca4-8058-3c6f85066f38" providerId="AD" clId="Web-{23A687E5-4E07-3472-61E9-88C455350818}" dt="2024-11-19T11:52:59.915" v="903" actId="1076"/>
        <pc:sldMkLst>
          <pc:docMk/>
          <pc:sldMk cId="4083151858" sldId="285"/>
        </pc:sldMkLst>
        <pc:spChg chg="mod">
          <ac:chgData name="Madhuri Maturi" userId="S::2000112345@hexaware.com::9d397277-f285-4ca4-8058-3c6f85066f38" providerId="AD" clId="Web-{23A687E5-4E07-3472-61E9-88C455350818}" dt="2024-11-19T11:52:59.915" v="903" actId="1076"/>
          <ac:spMkLst>
            <pc:docMk/>
            <pc:sldMk cId="4083151858" sldId="285"/>
            <ac:spMk id="6" creationId="{92ED0BA0-2666-3E33-FD6B-C07DB7B7ED41}"/>
          </ac:spMkLst>
        </pc:spChg>
        <pc:spChg chg="mod">
          <ac:chgData name="Madhuri Maturi" userId="S::2000112345@hexaware.com::9d397277-f285-4ca4-8058-3c6f85066f38" providerId="AD" clId="Web-{23A687E5-4E07-3472-61E9-88C455350818}" dt="2024-11-19T11:01:06.164" v="598" actId="20577"/>
          <ac:spMkLst>
            <pc:docMk/>
            <pc:sldMk cId="4083151858" sldId="285"/>
            <ac:spMk id="9" creationId="{F94746C2-A778-AB99-7A96-37CAC5931662}"/>
          </ac:spMkLst>
        </pc:spChg>
      </pc:sldChg>
      <pc:sldChg chg="modSp add ord replId">
        <pc:chgData name="Madhuri Maturi" userId="S::2000112345@hexaware.com::9d397277-f285-4ca4-8058-3c6f85066f38" providerId="AD" clId="Web-{23A687E5-4E07-3472-61E9-88C455350818}" dt="2024-11-19T12:05:57.744" v="1065" actId="20577"/>
        <pc:sldMkLst>
          <pc:docMk/>
          <pc:sldMk cId="2899965707" sldId="286"/>
        </pc:sldMkLst>
        <pc:spChg chg="mod">
          <ac:chgData name="Madhuri Maturi" userId="S::2000112345@hexaware.com::9d397277-f285-4ca4-8058-3c6f85066f38" providerId="AD" clId="Web-{23A687E5-4E07-3472-61E9-88C455350818}" dt="2024-11-19T11:50:29.927" v="888" actId="1076"/>
          <ac:spMkLst>
            <pc:docMk/>
            <pc:sldMk cId="2899965707" sldId="286"/>
            <ac:spMk id="6" creationId="{6C96707F-0DB1-BED9-BDE4-C9F5B5BE4E49}"/>
          </ac:spMkLst>
        </pc:spChg>
        <pc:spChg chg="mod">
          <ac:chgData name="Madhuri Maturi" userId="S::2000112345@hexaware.com::9d397277-f285-4ca4-8058-3c6f85066f38" providerId="AD" clId="Web-{23A687E5-4E07-3472-61E9-88C455350818}" dt="2024-11-19T12:05:57.744" v="1065" actId="20577"/>
          <ac:spMkLst>
            <pc:docMk/>
            <pc:sldMk cId="2899965707" sldId="286"/>
            <ac:spMk id="9" creationId="{03B1EBEC-7733-C461-4CD5-4C11A8CB6CEA}"/>
          </ac:spMkLst>
        </pc:spChg>
      </pc:sldChg>
      <pc:sldChg chg="modSp add replId">
        <pc:chgData name="Madhuri Maturi" userId="S::2000112345@hexaware.com::9d397277-f285-4ca4-8058-3c6f85066f38" providerId="AD" clId="Web-{23A687E5-4E07-3472-61E9-88C455350818}" dt="2024-11-19T11:50:43.943" v="889" actId="1076"/>
        <pc:sldMkLst>
          <pc:docMk/>
          <pc:sldMk cId="1015778563" sldId="287"/>
        </pc:sldMkLst>
        <pc:spChg chg="mod">
          <ac:chgData name="Madhuri Maturi" userId="S::2000112345@hexaware.com::9d397277-f285-4ca4-8058-3c6f85066f38" providerId="AD" clId="Web-{23A687E5-4E07-3472-61E9-88C455350818}" dt="2024-11-19T11:50:43.943" v="889" actId="1076"/>
          <ac:spMkLst>
            <pc:docMk/>
            <pc:sldMk cId="1015778563" sldId="287"/>
            <ac:spMk id="6" creationId="{6C96707F-0DB1-BED9-BDE4-C9F5B5BE4E49}"/>
          </ac:spMkLst>
        </pc:spChg>
        <pc:spChg chg="mod">
          <ac:chgData name="Madhuri Maturi" userId="S::2000112345@hexaware.com::9d397277-f285-4ca4-8058-3c6f85066f38" providerId="AD" clId="Web-{23A687E5-4E07-3472-61E9-88C455350818}" dt="2024-11-19T11:37:49.441" v="811" actId="20577"/>
          <ac:spMkLst>
            <pc:docMk/>
            <pc:sldMk cId="1015778563" sldId="287"/>
            <ac:spMk id="9" creationId="{03B1EBEC-7733-C461-4CD5-4C11A8CB6CEA}"/>
          </ac:spMkLst>
        </pc:spChg>
      </pc:sldChg>
      <pc:sldChg chg="modSp add ord replId">
        <pc:chgData name="Madhuri Maturi" userId="S::2000112345@hexaware.com::9d397277-f285-4ca4-8058-3c6f85066f38" providerId="AD" clId="Web-{23A687E5-4E07-3472-61E9-88C455350818}" dt="2024-11-19T11:51:47.960" v="901" actId="20577"/>
        <pc:sldMkLst>
          <pc:docMk/>
          <pc:sldMk cId="3844708421" sldId="288"/>
        </pc:sldMkLst>
        <pc:spChg chg="mod">
          <ac:chgData name="Madhuri Maturi" userId="S::2000112345@hexaware.com::9d397277-f285-4ca4-8058-3c6f85066f38" providerId="AD" clId="Web-{23A687E5-4E07-3472-61E9-88C455350818}" dt="2024-11-19T11:47:09.876" v="870" actId="14100"/>
          <ac:spMkLst>
            <pc:docMk/>
            <pc:sldMk cId="3844708421" sldId="288"/>
            <ac:spMk id="3" creationId="{AFDA3F16-0A49-88EB-7067-746C2EE96D64}"/>
          </ac:spMkLst>
        </pc:spChg>
        <pc:spChg chg="mod">
          <ac:chgData name="Madhuri Maturi" userId="S::2000112345@hexaware.com::9d397277-f285-4ca4-8058-3c6f85066f38" providerId="AD" clId="Web-{23A687E5-4E07-3472-61E9-88C455350818}" dt="2024-11-19T11:51:47.960" v="901" actId="20577"/>
          <ac:spMkLst>
            <pc:docMk/>
            <pc:sldMk cId="3844708421" sldId="288"/>
            <ac:spMk id="6" creationId="{5D365898-F68B-17D2-EDB3-30508F3E41EB}"/>
          </ac:spMkLst>
        </pc:spChg>
      </pc:sldChg>
    </pc:docChg>
  </pc:docChgLst>
  <pc:docChgLst>
    <pc:chgData name="Madhuri Maturi" userId="S::2000112345@hexaware.com::9d397277-f285-4ca4-8058-3c6f85066f38" providerId="AD" clId="Web-{F2D1A560-72CD-D64F-71DD-744BB4A70CB8}"/>
    <pc:docChg chg="modSld sldOrd">
      <pc:chgData name="Madhuri Maturi" userId="S::2000112345@hexaware.com::9d397277-f285-4ca4-8058-3c6f85066f38" providerId="AD" clId="Web-{F2D1A560-72CD-D64F-71DD-744BB4A70CB8}" dt="2024-11-22T12:34:57.713" v="832" actId="20577"/>
      <pc:docMkLst>
        <pc:docMk/>
      </pc:docMkLst>
      <pc:sldChg chg="modSp">
        <pc:chgData name="Madhuri Maturi" userId="S::2000112345@hexaware.com::9d397277-f285-4ca4-8058-3c6f85066f38" providerId="AD" clId="Web-{F2D1A560-72CD-D64F-71DD-744BB4A70CB8}" dt="2024-11-19T12:34:27.781" v="160" actId="1076"/>
        <pc:sldMkLst>
          <pc:docMk/>
          <pc:sldMk cId="0" sldId="259"/>
        </pc:sldMkLst>
        <pc:spChg chg="mod">
          <ac:chgData name="Madhuri Maturi" userId="S::2000112345@hexaware.com::9d397277-f285-4ca4-8058-3c6f85066f38" providerId="AD" clId="Web-{F2D1A560-72CD-D64F-71DD-744BB4A70CB8}" dt="2024-11-19T12:32:05.480" v="140" actId="20577"/>
          <ac:spMkLst>
            <pc:docMk/>
            <pc:sldMk cId="0" sldId="259"/>
            <ac:spMk id="20" creationId="{00000000-0000-0000-0000-000000000000}"/>
          </ac:spMkLst>
        </pc:spChg>
        <pc:spChg chg="mod">
          <ac:chgData name="Madhuri Maturi" userId="S::2000112345@hexaware.com::9d397277-f285-4ca4-8058-3c6f85066f38" providerId="AD" clId="Web-{F2D1A560-72CD-D64F-71DD-744BB4A70CB8}" dt="2024-11-19T12:32:51.091" v="151" actId="14100"/>
          <ac:spMkLst>
            <pc:docMk/>
            <pc:sldMk cId="0" sldId="259"/>
            <ac:spMk id="21" creationId="{00000000-0000-0000-0000-000000000000}"/>
          </ac:spMkLst>
        </pc:spChg>
        <pc:spChg chg="mod">
          <ac:chgData name="Madhuri Maturi" userId="S::2000112345@hexaware.com::9d397277-f285-4ca4-8058-3c6f85066f38" providerId="AD" clId="Web-{F2D1A560-72CD-D64F-71DD-744BB4A70CB8}" dt="2024-11-19T12:34:27.781" v="160" actId="1076"/>
          <ac:spMkLst>
            <pc:docMk/>
            <pc:sldMk cId="0" sldId="259"/>
            <ac:spMk id="22" creationId="{00000000-0000-0000-0000-000000000000}"/>
          </ac:spMkLst>
        </pc:spChg>
      </pc:sldChg>
      <pc:sldChg chg="modSp">
        <pc:chgData name="Madhuri Maturi" userId="S::2000112345@hexaware.com::9d397277-f285-4ca4-8058-3c6f85066f38" providerId="AD" clId="Web-{F2D1A560-72CD-D64F-71DD-744BB4A70CB8}" dt="2024-11-22T12:29:50" v="806" actId="20577"/>
        <pc:sldMkLst>
          <pc:docMk/>
          <pc:sldMk cId="0" sldId="260"/>
        </pc:sldMkLst>
        <pc:spChg chg="mod">
          <ac:chgData name="Madhuri Maturi" userId="S::2000112345@hexaware.com::9d397277-f285-4ca4-8058-3c6f85066f38" providerId="AD" clId="Web-{F2D1A560-72CD-D64F-71DD-744BB4A70CB8}" dt="2024-11-22T12:29:50" v="806" actId="20577"/>
          <ac:spMkLst>
            <pc:docMk/>
            <pc:sldMk cId="0" sldId="260"/>
            <ac:spMk id="6" creationId="{A340A01A-4044-6982-6294-3D0EE1EF4E74}"/>
          </ac:spMkLst>
        </pc:spChg>
      </pc:sldChg>
      <pc:sldChg chg="ord">
        <pc:chgData name="Madhuri Maturi" userId="S::2000112345@hexaware.com::9d397277-f285-4ca4-8058-3c6f85066f38" providerId="AD" clId="Web-{F2D1A560-72CD-D64F-71DD-744BB4A70CB8}" dt="2024-11-22T12:31:50.566" v="822"/>
        <pc:sldMkLst>
          <pc:docMk/>
          <pc:sldMk cId="0" sldId="267"/>
        </pc:sldMkLst>
      </pc:sldChg>
      <pc:sldChg chg="modSp">
        <pc:chgData name="Madhuri Maturi" userId="S::2000112345@hexaware.com::9d397277-f285-4ca4-8058-3c6f85066f38" providerId="AD" clId="Web-{F2D1A560-72CD-D64F-71DD-744BB4A70CB8}" dt="2024-11-22T12:27:16.073" v="765" actId="14100"/>
        <pc:sldMkLst>
          <pc:docMk/>
          <pc:sldMk cId="2522880302" sldId="269"/>
        </pc:sldMkLst>
        <pc:spChg chg="mod">
          <ac:chgData name="Madhuri Maturi" userId="S::2000112345@hexaware.com::9d397277-f285-4ca4-8058-3c6f85066f38" providerId="AD" clId="Web-{F2D1A560-72CD-D64F-71DD-744BB4A70CB8}" dt="2024-11-22T12:27:16.073" v="765" actId="14100"/>
          <ac:spMkLst>
            <pc:docMk/>
            <pc:sldMk cId="2522880302" sldId="269"/>
            <ac:spMk id="3" creationId="{7D1CF3AC-2B60-EF94-316F-5758EB24B36F}"/>
          </ac:spMkLst>
        </pc:spChg>
      </pc:sldChg>
      <pc:sldChg chg="modSp">
        <pc:chgData name="Madhuri Maturi" userId="S::2000112345@hexaware.com::9d397277-f285-4ca4-8058-3c6f85066f38" providerId="AD" clId="Web-{F2D1A560-72CD-D64F-71DD-744BB4A70CB8}" dt="2024-11-22T12:34:57.713" v="832" actId="20577"/>
        <pc:sldMkLst>
          <pc:docMk/>
          <pc:sldMk cId="695796798" sldId="271"/>
        </pc:sldMkLst>
        <pc:spChg chg="mod">
          <ac:chgData name="Madhuri Maturi" userId="S::2000112345@hexaware.com::9d397277-f285-4ca4-8058-3c6f85066f38" providerId="AD" clId="Web-{F2D1A560-72CD-D64F-71DD-744BB4A70CB8}" dt="2024-11-22T12:34:57.713" v="832" actId="20577"/>
          <ac:spMkLst>
            <pc:docMk/>
            <pc:sldMk cId="695796798" sldId="271"/>
            <ac:spMk id="4" creationId="{2CDD8C6B-B6E6-857B-3CE2-5626C2592F45}"/>
          </ac:spMkLst>
        </pc:spChg>
      </pc:sldChg>
      <pc:sldChg chg="modSp">
        <pc:chgData name="Madhuri Maturi" userId="S::2000112345@hexaware.com::9d397277-f285-4ca4-8058-3c6f85066f38" providerId="AD" clId="Web-{F2D1A560-72CD-D64F-71DD-744BB4A70CB8}" dt="2024-11-22T12:28:43.467" v="799" actId="20577"/>
        <pc:sldMkLst>
          <pc:docMk/>
          <pc:sldMk cId="518069610" sldId="272"/>
        </pc:sldMkLst>
        <pc:spChg chg="mod">
          <ac:chgData name="Madhuri Maturi" userId="S::2000112345@hexaware.com::9d397277-f285-4ca4-8058-3c6f85066f38" providerId="AD" clId="Web-{F2D1A560-72CD-D64F-71DD-744BB4A70CB8}" dt="2024-11-22T12:28:43.467" v="799" actId="20577"/>
          <ac:spMkLst>
            <pc:docMk/>
            <pc:sldMk cId="518069610" sldId="272"/>
            <ac:spMk id="9" creationId="{746C756C-02A0-8BB9-D068-F3F53CF89205}"/>
          </ac:spMkLst>
        </pc:spChg>
      </pc:sldChg>
      <pc:sldChg chg="modSp">
        <pc:chgData name="Madhuri Maturi" userId="S::2000112345@hexaware.com::9d397277-f285-4ca4-8058-3c6f85066f38" providerId="AD" clId="Web-{F2D1A560-72CD-D64F-71DD-744BB4A70CB8}" dt="2024-11-22T12:29:33.062" v="805" actId="20577"/>
        <pc:sldMkLst>
          <pc:docMk/>
          <pc:sldMk cId="2005340679" sldId="273"/>
        </pc:sldMkLst>
        <pc:spChg chg="mod">
          <ac:chgData name="Madhuri Maturi" userId="S::2000112345@hexaware.com::9d397277-f285-4ca4-8058-3c6f85066f38" providerId="AD" clId="Web-{F2D1A560-72CD-D64F-71DD-744BB4A70CB8}" dt="2024-11-22T12:29:33.062" v="805" actId="20577"/>
          <ac:spMkLst>
            <pc:docMk/>
            <pc:sldMk cId="2005340679" sldId="273"/>
            <ac:spMk id="9" creationId="{F94746C2-A778-AB99-7A96-37CAC5931662}"/>
          </ac:spMkLst>
        </pc:spChg>
      </pc:sldChg>
      <pc:sldChg chg="modSp">
        <pc:chgData name="Madhuri Maturi" userId="S::2000112345@hexaware.com::9d397277-f285-4ca4-8058-3c6f85066f38" providerId="AD" clId="Web-{F2D1A560-72CD-D64F-71DD-744BB4A70CB8}" dt="2024-11-22T12:30:51.690" v="816" actId="20577"/>
        <pc:sldMkLst>
          <pc:docMk/>
          <pc:sldMk cId="2425726756" sldId="274"/>
        </pc:sldMkLst>
        <pc:spChg chg="mod">
          <ac:chgData name="Madhuri Maturi" userId="S::2000112345@hexaware.com::9d397277-f285-4ca4-8058-3c6f85066f38" providerId="AD" clId="Web-{F2D1A560-72CD-D64F-71DD-744BB4A70CB8}" dt="2024-11-22T12:30:51.690" v="816" actId="20577"/>
          <ac:spMkLst>
            <pc:docMk/>
            <pc:sldMk cId="2425726756" sldId="274"/>
            <ac:spMk id="6" creationId="{5D365898-F68B-17D2-EDB3-30508F3E41EB}"/>
          </ac:spMkLst>
        </pc:spChg>
      </pc:sldChg>
      <pc:sldChg chg="modSp">
        <pc:chgData name="Madhuri Maturi" userId="S::2000112345@hexaware.com::9d397277-f285-4ca4-8058-3c6f85066f38" providerId="AD" clId="Web-{F2D1A560-72CD-D64F-71DD-744BB4A70CB8}" dt="2024-11-22T12:30:33.251" v="815" actId="20577"/>
        <pc:sldMkLst>
          <pc:docMk/>
          <pc:sldMk cId="1860955730" sldId="275"/>
        </pc:sldMkLst>
        <pc:spChg chg="mod">
          <ac:chgData name="Madhuri Maturi" userId="S::2000112345@hexaware.com::9d397277-f285-4ca4-8058-3c6f85066f38" providerId="AD" clId="Web-{F2D1A560-72CD-D64F-71DD-744BB4A70CB8}" dt="2024-11-22T12:30:33.251" v="815" actId="20577"/>
          <ac:spMkLst>
            <pc:docMk/>
            <pc:sldMk cId="1860955730" sldId="275"/>
            <ac:spMk id="9" creationId="{03B1EBEC-7733-C461-4CD5-4C11A8CB6CEA}"/>
          </ac:spMkLst>
        </pc:spChg>
      </pc:sldChg>
      <pc:sldChg chg="modSp">
        <pc:chgData name="Madhuri Maturi" userId="S::2000112345@hexaware.com::9d397277-f285-4ca4-8058-3c6f85066f38" providerId="AD" clId="Web-{F2D1A560-72CD-D64F-71DD-744BB4A70CB8}" dt="2024-11-22T12:31:08.065" v="818" actId="14100"/>
        <pc:sldMkLst>
          <pc:docMk/>
          <pc:sldMk cId="3167395526" sldId="276"/>
        </pc:sldMkLst>
        <pc:spChg chg="mod">
          <ac:chgData name="Madhuri Maturi" userId="S::2000112345@hexaware.com::9d397277-f285-4ca4-8058-3c6f85066f38" providerId="AD" clId="Web-{F2D1A560-72CD-D64F-71DD-744BB4A70CB8}" dt="2024-11-22T12:31:08.065" v="818" actId="14100"/>
          <ac:spMkLst>
            <pc:docMk/>
            <pc:sldMk cId="3167395526" sldId="276"/>
            <ac:spMk id="6" creationId="{DFF2DEBD-87EC-3D3F-34FC-51D519AB01D3}"/>
          </ac:spMkLst>
        </pc:spChg>
      </pc:sldChg>
      <pc:sldChg chg="addSp delSp modSp">
        <pc:chgData name="Madhuri Maturi" userId="S::2000112345@hexaware.com::9d397277-f285-4ca4-8058-3c6f85066f38" providerId="AD" clId="Web-{F2D1A560-72CD-D64F-71DD-744BB4A70CB8}" dt="2024-11-22T12:31:33.019" v="821" actId="20577"/>
        <pc:sldMkLst>
          <pc:docMk/>
          <pc:sldMk cId="4239551403" sldId="277"/>
        </pc:sldMkLst>
        <pc:spChg chg="mod">
          <ac:chgData name="Madhuri Maturi" userId="S::2000112345@hexaware.com::9d397277-f285-4ca4-8058-3c6f85066f38" providerId="AD" clId="Web-{F2D1A560-72CD-D64F-71DD-744BB4A70CB8}" dt="2024-11-19T12:29:46.006" v="129" actId="1076"/>
          <ac:spMkLst>
            <pc:docMk/>
            <pc:sldMk cId="4239551403" sldId="277"/>
            <ac:spMk id="3" creationId="{4437EDA3-5EF4-1243-B803-AF5700F2D4C5}"/>
          </ac:spMkLst>
        </pc:spChg>
        <pc:spChg chg="add del mod">
          <ac:chgData name="Madhuri Maturi" userId="S::2000112345@hexaware.com::9d397277-f285-4ca4-8058-3c6f85066f38" providerId="AD" clId="Web-{F2D1A560-72CD-D64F-71DD-744BB4A70CB8}" dt="2024-11-19T12:26:22.750" v="68"/>
          <ac:spMkLst>
            <pc:docMk/>
            <pc:sldMk cId="4239551403" sldId="277"/>
            <ac:spMk id="4" creationId="{342D2B9C-FE8D-C4AA-125B-A5DC609C0308}"/>
          </ac:spMkLst>
        </pc:spChg>
        <pc:spChg chg="add del mod">
          <ac:chgData name="Madhuri Maturi" userId="S::2000112345@hexaware.com::9d397277-f285-4ca4-8058-3c6f85066f38" providerId="AD" clId="Web-{F2D1A560-72CD-D64F-71DD-744BB4A70CB8}" dt="2024-11-19T12:26:19.828" v="67"/>
          <ac:spMkLst>
            <pc:docMk/>
            <pc:sldMk cId="4239551403" sldId="277"/>
            <ac:spMk id="5" creationId="{3D4D8966-266F-C1E1-E5AE-C1F6A608C0FF}"/>
          </ac:spMkLst>
        </pc:spChg>
        <pc:spChg chg="mod">
          <ac:chgData name="Madhuri Maturi" userId="S::2000112345@hexaware.com::9d397277-f285-4ca4-8058-3c6f85066f38" providerId="AD" clId="Web-{F2D1A560-72CD-D64F-71DD-744BB4A70CB8}" dt="2024-11-22T12:31:25.659" v="819" actId="20577"/>
          <ac:spMkLst>
            <pc:docMk/>
            <pc:sldMk cId="4239551403" sldId="277"/>
            <ac:spMk id="6" creationId="{3D4D8966-266F-C1E1-E5AE-C1F6A608C0FF}"/>
          </ac:spMkLst>
        </pc:spChg>
        <pc:spChg chg="add mod">
          <ac:chgData name="Madhuri Maturi" userId="S::2000112345@hexaware.com::9d397277-f285-4ca4-8058-3c6f85066f38" providerId="AD" clId="Web-{F2D1A560-72CD-D64F-71DD-744BB4A70CB8}" dt="2024-11-22T12:31:33.019" v="821" actId="20577"/>
          <ac:spMkLst>
            <pc:docMk/>
            <pc:sldMk cId="4239551403" sldId="277"/>
            <ac:spMk id="7" creationId="{32CC63BC-E44B-E729-0F48-08A6297E5EF5}"/>
          </ac:spMkLst>
        </pc:spChg>
      </pc:sldChg>
      <pc:sldChg chg="modSp ord">
        <pc:chgData name="Madhuri Maturi" userId="S::2000112345@hexaware.com::9d397277-f285-4ca4-8058-3c6f85066f38" providerId="AD" clId="Web-{F2D1A560-72CD-D64F-71DD-744BB4A70CB8}" dt="2024-11-22T12:32:07.770" v="823"/>
        <pc:sldMkLst>
          <pc:docMk/>
          <pc:sldMk cId="85854373" sldId="278"/>
        </pc:sldMkLst>
        <pc:spChg chg="mod">
          <ac:chgData name="Madhuri Maturi" userId="S::2000112345@hexaware.com::9d397277-f285-4ca4-8058-3c6f85066f38" providerId="AD" clId="Web-{F2D1A560-72CD-D64F-71DD-744BB4A70CB8}" dt="2024-11-19T12:30:26.226" v="130" actId="1076"/>
          <ac:spMkLst>
            <pc:docMk/>
            <pc:sldMk cId="85854373" sldId="278"/>
            <ac:spMk id="6" creationId="{07302B96-2A43-8133-9043-ADC1BB31E792}"/>
          </ac:spMkLst>
        </pc:spChg>
      </pc:sldChg>
      <pc:sldChg chg="modSp">
        <pc:chgData name="Madhuri Maturi" userId="S::2000112345@hexaware.com::9d397277-f285-4ca4-8058-3c6f85066f38" providerId="AD" clId="Web-{F2D1A560-72CD-D64F-71DD-744BB4A70CB8}" dt="2024-11-22T12:25:13.523" v="744" actId="20577"/>
        <pc:sldMkLst>
          <pc:docMk/>
          <pc:sldMk cId="1463931479" sldId="279"/>
        </pc:sldMkLst>
        <pc:spChg chg="mod">
          <ac:chgData name="Madhuri Maturi" userId="S::2000112345@hexaware.com::9d397277-f285-4ca4-8058-3c6f85066f38" providerId="AD" clId="Web-{F2D1A560-72CD-D64F-71DD-744BB4A70CB8}" dt="2024-11-22T12:25:13.523" v="744" actId="20577"/>
          <ac:spMkLst>
            <pc:docMk/>
            <pc:sldMk cId="1463931479" sldId="279"/>
            <ac:spMk id="6" creationId="{A340A01A-4044-6982-6294-3D0EE1EF4E74}"/>
          </ac:spMkLst>
        </pc:spChg>
        <pc:grpChg chg="mod">
          <ac:chgData name="Madhuri Maturi" userId="S::2000112345@hexaware.com::9d397277-f285-4ca4-8058-3c6f85066f38" providerId="AD" clId="Web-{F2D1A560-72CD-D64F-71DD-744BB4A70CB8}" dt="2024-11-22T12:22:33.830" v="681" actId="1076"/>
          <ac:grpSpMkLst>
            <pc:docMk/>
            <pc:sldMk cId="1463931479" sldId="279"/>
            <ac:grpSpMk id="3" creationId="{00000000-0000-0000-0000-000000000000}"/>
          </ac:grpSpMkLst>
        </pc:grpChg>
      </pc:sldChg>
      <pc:sldChg chg="modSp">
        <pc:chgData name="Madhuri Maturi" userId="S::2000112345@hexaware.com::9d397277-f285-4ca4-8058-3c6f85066f38" providerId="AD" clId="Web-{F2D1A560-72CD-D64F-71DD-744BB4A70CB8}" dt="2024-11-22T12:27:03.245" v="763" actId="20577"/>
        <pc:sldMkLst>
          <pc:docMk/>
          <pc:sldMk cId="4002800966" sldId="280"/>
        </pc:sldMkLst>
        <pc:spChg chg="mod">
          <ac:chgData name="Madhuri Maturi" userId="S::2000112345@hexaware.com::9d397277-f285-4ca4-8058-3c6f85066f38" providerId="AD" clId="Web-{F2D1A560-72CD-D64F-71DD-744BB4A70CB8}" dt="2024-11-22T12:27:03.245" v="763" actId="20577"/>
          <ac:spMkLst>
            <pc:docMk/>
            <pc:sldMk cId="4002800966" sldId="280"/>
            <ac:spMk id="3" creationId="{7D1CF3AC-2B60-EF94-316F-5758EB24B36F}"/>
          </ac:spMkLst>
        </pc:spChg>
      </pc:sldChg>
      <pc:sldChg chg="modSp">
        <pc:chgData name="Madhuri Maturi" userId="S::2000112345@hexaware.com::9d397277-f285-4ca4-8058-3c6f85066f38" providerId="AD" clId="Web-{F2D1A560-72CD-D64F-71DD-744BB4A70CB8}" dt="2024-11-22T12:28:34.467" v="798" actId="20577"/>
        <pc:sldMkLst>
          <pc:docMk/>
          <pc:sldMk cId="1617349750" sldId="281"/>
        </pc:sldMkLst>
        <pc:spChg chg="mod">
          <ac:chgData name="Madhuri Maturi" userId="S::2000112345@hexaware.com::9d397277-f285-4ca4-8058-3c6f85066f38" providerId="AD" clId="Web-{F2D1A560-72CD-D64F-71DD-744BB4A70CB8}" dt="2024-11-22T12:28:34.467" v="798" actId="20577"/>
          <ac:spMkLst>
            <pc:docMk/>
            <pc:sldMk cId="1617349750" sldId="281"/>
            <ac:spMk id="4" creationId="{2CDD8C6B-B6E6-857B-3CE2-5626C2592F45}"/>
          </ac:spMkLst>
        </pc:spChg>
      </pc:sldChg>
      <pc:sldChg chg="modSp">
        <pc:chgData name="Madhuri Maturi" userId="S::2000112345@hexaware.com::9d397277-f285-4ca4-8058-3c6f85066f38" providerId="AD" clId="Web-{F2D1A560-72CD-D64F-71DD-744BB4A70CB8}" dt="2024-11-22T12:21:58.845" v="578" actId="20577"/>
        <pc:sldMkLst>
          <pc:docMk/>
          <pc:sldMk cId="1398150925" sldId="282"/>
        </pc:sldMkLst>
        <pc:spChg chg="mod">
          <ac:chgData name="Madhuri Maturi" userId="S::2000112345@hexaware.com::9d397277-f285-4ca4-8058-3c6f85066f38" providerId="AD" clId="Web-{F2D1A560-72CD-D64F-71DD-744BB4A70CB8}" dt="2024-11-22T12:21:58.845" v="578" actId="20577"/>
          <ac:spMkLst>
            <pc:docMk/>
            <pc:sldMk cId="1398150925" sldId="282"/>
            <ac:spMk id="9" creationId="{746C756C-02A0-8BB9-D068-F3F53CF89205}"/>
          </ac:spMkLst>
        </pc:spChg>
      </pc:sldChg>
      <pc:sldChg chg="addSp delSp modSp">
        <pc:chgData name="Madhuri Maturi" userId="S::2000112345@hexaware.com::9d397277-f285-4ca4-8058-3c6f85066f38" providerId="AD" clId="Web-{F2D1A560-72CD-D64F-71DD-744BB4A70CB8}" dt="2024-11-22T12:13:52.620" v="431" actId="1076"/>
        <pc:sldMkLst>
          <pc:docMk/>
          <pc:sldMk cId="3558918166" sldId="284"/>
        </pc:sldMkLst>
        <pc:spChg chg="add mod">
          <ac:chgData name="Madhuri Maturi" userId="S::2000112345@hexaware.com::9d397277-f285-4ca4-8058-3c6f85066f38" providerId="AD" clId="Web-{F2D1A560-72CD-D64F-71DD-744BB4A70CB8}" dt="2024-11-19T13:03:43.682" v="353" actId="20577"/>
          <ac:spMkLst>
            <pc:docMk/>
            <pc:sldMk cId="3558918166" sldId="284"/>
            <ac:spMk id="4" creationId="{8A195CC2-9B11-5DAA-DD08-9D8E359E5D1E}"/>
          </ac:spMkLst>
        </pc:spChg>
        <pc:spChg chg="add mod">
          <ac:chgData name="Madhuri Maturi" userId="S::2000112345@hexaware.com::9d397277-f285-4ca4-8058-3c6f85066f38" providerId="AD" clId="Web-{F2D1A560-72CD-D64F-71DD-744BB4A70CB8}" dt="2024-11-19T13:03:49.323" v="357" actId="20577"/>
          <ac:spMkLst>
            <pc:docMk/>
            <pc:sldMk cId="3558918166" sldId="284"/>
            <ac:spMk id="5" creationId="{8DAD9953-DE1D-797E-BA25-BB28A3EF4103}"/>
          </ac:spMkLst>
        </pc:spChg>
        <pc:spChg chg="mod">
          <ac:chgData name="Madhuri Maturi" userId="S::2000112345@hexaware.com::9d397277-f285-4ca4-8058-3c6f85066f38" providerId="AD" clId="Web-{F2D1A560-72CD-D64F-71DD-744BB4A70CB8}" dt="2024-11-19T12:54:15.882" v="266" actId="1076"/>
          <ac:spMkLst>
            <pc:docMk/>
            <pc:sldMk cId="3558918166" sldId="284"/>
            <ac:spMk id="6" creationId="{9752DDF0-39A5-E107-6742-7846A7D392BB}"/>
          </ac:spMkLst>
        </pc:spChg>
        <pc:spChg chg="add mod">
          <ac:chgData name="Madhuri Maturi" userId="S::2000112345@hexaware.com::9d397277-f285-4ca4-8058-3c6f85066f38" providerId="AD" clId="Web-{F2D1A560-72CD-D64F-71DD-744BB4A70CB8}" dt="2024-11-19T13:03:25.619" v="334" actId="20577"/>
          <ac:spMkLst>
            <pc:docMk/>
            <pc:sldMk cId="3558918166" sldId="284"/>
            <ac:spMk id="7" creationId="{F5642861-67B4-58CB-1815-B2A918BB8CE5}"/>
          </ac:spMkLst>
        </pc:spChg>
        <pc:spChg chg="add mod">
          <ac:chgData name="Madhuri Maturi" userId="S::2000112345@hexaware.com::9d397277-f285-4ca4-8058-3c6f85066f38" providerId="AD" clId="Web-{F2D1A560-72CD-D64F-71DD-744BB4A70CB8}" dt="2024-11-19T13:03:36.885" v="343" actId="20577"/>
          <ac:spMkLst>
            <pc:docMk/>
            <pc:sldMk cId="3558918166" sldId="284"/>
            <ac:spMk id="8" creationId="{863F2E95-0BCA-47B4-A060-3374B139076D}"/>
          </ac:spMkLst>
        </pc:spChg>
        <pc:spChg chg="mod">
          <ac:chgData name="Madhuri Maturi" userId="S::2000112345@hexaware.com::9d397277-f285-4ca4-8058-3c6f85066f38" providerId="AD" clId="Web-{F2D1A560-72CD-D64F-71DD-744BB4A70CB8}" dt="2024-11-19T12:51:36.799" v="245" actId="20577"/>
          <ac:spMkLst>
            <pc:docMk/>
            <pc:sldMk cId="3558918166" sldId="284"/>
            <ac:spMk id="9" creationId="{746C756C-02A0-8BB9-D068-F3F53CF89205}"/>
          </ac:spMkLst>
        </pc:spChg>
        <pc:spChg chg="add mod">
          <ac:chgData name="Madhuri Maturi" userId="S::2000112345@hexaware.com::9d397277-f285-4ca4-8058-3c6f85066f38" providerId="AD" clId="Web-{F2D1A560-72CD-D64F-71DD-744BB4A70CB8}" dt="2024-11-19T13:03:37.682" v="346" actId="20577"/>
          <ac:spMkLst>
            <pc:docMk/>
            <pc:sldMk cId="3558918166" sldId="284"/>
            <ac:spMk id="10" creationId="{FC2F72D9-4E52-7DAA-B113-496716EF7D44}"/>
          </ac:spMkLst>
        </pc:spChg>
        <pc:spChg chg="add mod">
          <ac:chgData name="Madhuri Maturi" userId="S::2000112345@hexaware.com::9d397277-f285-4ca4-8058-3c6f85066f38" providerId="AD" clId="Web-{F2D1A560-72CD-D64F-71DD-744BB4A70CB8}" dt="2024-11-22T12:10:43.505" v="375" actId="1076"/>
          <ac:spMkLst>
            <pc:docMk/>
            <pc:sldMk cId="3558918166" sldId="284"/>
            <ac:spMk id="18" creationId="{60CA41E3-DF4B-A0DD-D9B7-7D5A020405CE}"/>
          </ac:spMkLst>
        </pc:spChg>
        <pc:spChg chg="add mod">
          <ac:chgData name="Madhuri Maturi" userId="S::2000112345@hexaware.com::9d397277-f285-4ca4-8058-3c6f85066f38" providerId="AD" clId="Web-{F2D1A560-72CD-D64F-71DD-744BB4A70CB8}" dt="2024-11-22T12:11:35.960" v="394" actId="14100"/>
          <ac:spMkLst>
            <pc:docMk/>
            <pc:sldMk cId="3558918166" sldId="284"/>
            <ac:spMk id="21" creationId="{89373E78-1E6E-3322-A7F1-0E83EBDAD5B9}"/>
          </ac:spMkLst>
        </pc:spChg>
        <pc:spChg chg="add mod">
          <ac:chgData name="Madhuri Maturi" userId="S::2000112345@hexaware.com::9d397277-f285-4ca4-8058-3c6f85066f38" providerId="AD" clId="Web-{F2D1A560-72CD-D64F-71DD-744BB4A70CB8}" dt="2024-11-22T12:12:11.445" v="411" actId="20577"/>
          <ac:spMkLst>
            <pc:docMk/>
            <pc:sldMk cId="3558918166" sldId="284"/>
            <ac:spMk id="23" creationId="{654624F0-F7F9-0449-C10E-0217FA4A5791}"/>
          </ac:spMkLst>
        </pc:spChg>
        <pc:spChg chg="add del mod">
          <ac:chgData name="Madhuri Maturi" userId="S::2000112345@hexaware.com::9d397277-f285-4ca4-8058-3c6f85066f38" providerId="AD" clId="Web-{F2D1A560-72CD-D64F-71DD-744BB4A70CB8}" dt="2024-11-22T12:13:06.744" v="414"/>
          <ac:spMkLst>
            <pc:docMk/>
            <pc:sldMk cId="3558918166" sldId="284"/>
            <ac:spMk id="27" creationId="{BC4C0A14-B482-C563-36A0-ABD722353556}"/>
          </ac:spMkLst>
        </pc:spChg>
        <pc:spChg chg="add mod">
          <ac:chgData name="Madhuri Maturi" userId="S::2000112345@hexaware.com::9d397277-f285-4ca4-8058-3c6f85066f38" providerId="AD" clId="Web-{F2D1A560-72CD-D64F-71DD-744BB4A70CB8}" dt="2024-11-22T12:13:52.620" v="431" actId="1076"/>
          <ac:spMkLst>
            <pc:docMk/>
            <pc:sldMk cId="3558918166" sldId="284"/>
            <ac:spMk id="28" creationId="{9ACA68CA-FE4A-B80A-EBD8-7F3FDCC75DEB}"/>
          </ac:spMkLst>
        </pc:spChg>
        <pc:cxnChg chg="add del">
          <ac:chgData name="Madhuri Maturi" userId="S::2000112345@hexaware.com::9d397277-f285-4ca4-8058-3c6f85066f38" providerId="AD" clId="Web-{F2D1A560-72CD-D64F-71DD-744BB4A70CB8}" dt="2024-11-19T12:55:08.728" v="268"/>
          <ac:cxnSpMkLst>
            <pc:docMk/>
            <pc:sldMk cId="3558918166" sldId="284"/>
            <ac:cxnSpMk id="18" creationId="{4AA08A61-9A46-6D00-EE38-0AD1E54BAC8B}"/>
          </ac:cxnSpMkLst>
        </pc:cxnChg>
        <pc:cxnChg chg="add mod">
          <ac:chgData name="Madhuri Maturi" userId="S::2000112345@hexaware.com::9d397277-f285-4ca4-8058-3c6f85066f38" providerId="AD" clId="Web-{F2D1A560-72CD-D64F-71DD-744BB4A70CB8}" dt="2024-11-19T12:56:54.997" v="285" actId="14100"/>
          <ac:cxnSpMkLst>
            <pc:docMk/>
            <pc:sldMk cId="3558918166" sldId="284"/>
            <ac:cxnSpMk id="19" creationId="{D84CFF4E-045C-3B53-B924-C786C5454CA9}"/>
          </ac:cxnSpMkLst>
        </pc:cxnChg>
        <pc:cxnChg chg="add mod">
          <ac:chgData name="Madhuri Maturi" userId="S::2000112345@hexaware.com::9d397277-f285-4ca4-8058-3c6f85066f38" providerId="AD" clId="Web-{F2D1A560-72CD-D64F-71DD-744BB4A70CB8}" dt="2024-11-19T12:58:53.657" v="300"/>
          <ac:cxnSpMkLst>
            <pc:docMk/>
            <pc:sldMk cId="3558918166" sldId="284"/>
            <ac:cxnSpMk id="20" creationId="{C9ADCD8C-090D-DA95-0FE9-247864A3375C}"/>
          </ac:cxnSpMkLst>
        </pc:cxnChg>
        <pc:cxnChg chg="add del">
          <ac:chgData name="Madhuri Maturi" userId="S::2000112345@hexaware.com::9d397277-f285-4ca4-8058-3c6f85066f38" providerId="AD" clId="Web-{F2D1A560-72CD-D64F-71DD-744BB4A70CB8}" dt="2024-11-19T12:58:01.374" v="292"/>
          <ac:cxnSpMkLst>
            <pc:docMk/>
            <pc:sldMk cId="3558918166" sldId="284"/>
            <ac:cxnSpMk id="21" creationId="{08BDC3B2-64CC-3E00-ADDD-E4608BFD510C}"/>
          </ac:cxnSpMkLst>
        </pc:cxnChg>
        <pc:cxnChg chg="add mod">
          <ac:chgData name="Madhuri Maturi" userId="S::2000112345@hexaware.com::9d397277-f285-4ca4-8058-3c6f85066f38" providerId="AD" clId="Web-{F2D1A560-72CD-D64F-71DD-744BB4A70CB8}" dt="2024-11-19T12:59:02.251" v="301" actId="1076"/>
          <ac:cxnSpMkLst>
            <pc:docMk/>
            <pc:sldMk cId="3558918166" sldId="284"/>
            <ac:cxnSpMk id="22" creationId="{C72B95BA-16D8-B89A-6668-2732F8B4C331}"/>
          </ac:cxnSpMkLst>
        </pc:cxnChg>
        <pc:cxnChg chg="add del mod">
          <ac:chgData name="Madhuri Maturi" userId="S::2000112345@hexaware.com::9d397277-f285-4ca4-8058-3c6f85066f38" providerId="AD" clId="Web-{F2D1A560-72CD-D64F-71DD-744BB4A70CB8}" dt="2024-11-19T12:59:19.111" v="303"/>
          <ac:cxnSpMkLst>
            <pc:docMk/>
            <pc:sldMk cId="3558918166" sldId="284"/>
            <ac:cxnSpMk id="23" creationId="{7CDF3E93-C938-F790-B3BF-B53A2E9440D1}"/>
          </ac:cxnSpMkLst>
        </pc:cxnChg>
        <pc:cxnChg chg="add mod">
          <ac:chgData name="Madhuri Maturi" userId="S::2000112345@hexaware.com::9d397277-f285-4ca4-8058-3c6f85066f38" providerId="AD" clId="Web-{F2D1A560-72CD-D64F-71DD-744BB4A70CB8}" dt="2024-11-19T13:02:01.600" v="327"/>
          <ac:cxnSpMkLst>
            <pc:docMk/>
            <pc:sldMk cId="3558918166" sldId="284"/>
            <ac:cxnSpMk id="24" creationId="{49B3F842-ADD7-44B6-1E89-7B5F4A365FA9}"/>
          </ac:cxnSpMkLst>
        </pc:cxnChg>
        <pc:cxnChg chg="add mod">
          <ac:chgData name="Madhuri Maturi" userId="S::2000112345@hexaware.com::9d397277-f285-4ca4-8058-3c6f85066f38" providerId="AD" clId="Web-{F2D1A560-72CD-D64F-71DD-744BB4A70CB8}" dt="2024-11-19T13:02:17.101" v="329" actId="14100"/>
          <ac:cxnSpMkLst>
            <pc:docMk/>
            <pc:sldMk cId="3558918166" sldId="284"/>
            <ac:cxnSpMk id="25" creationId="{030B063C-0DEE-68E6-AC5E-85A291C3DD3B}"/>
          </ac:cxnSpMkLst>
        </pc:cxnChg>
        <pc:cxnChg chg="add mod">
          <ac:chgData name="Madhuri Maturi" userId="S::2000112345@hexaware.com::9d397277-f285-4ca4-8058-3c6f85066f38" providerId="AD" clId="Web-{F2D1A560-72CD-D64F-71DD-744BB4A70CB8}" dt="2024-11-19T13:03:17.978" v="333" actId="14100"/>
          <ac:cxnSpMkLst>
            <pc:docMk/>
            <pc:sldMk cId="3558918166" sldId="284"/>
            <ac:cxnSpMk id="26" creationId="{EA1F8EF5-AC1D-1682-E63F-A7A30826F477}"/>
          </ac:cxnSpMkLst>
        </pc:cxnChg>
      </pc:sldChg>
      <pc:sldChg chg="modSp">
        <pc:chgData name="Madhuri Maturi" userId="S::2000112345@hexaware.com::9d397277-f285-4ca4-8058-3c6f85066f38" providerId="AD" clId="Web-{F2D1A560-72CD-D64F-71DD-744BB4A70CB8}" dt="2024-11-22T12:29:12.218" v="802" actId="14100"/>
        <pc:sldMkLst>
          <pc:docMk/>
          <pc:sldMk cId="4083151858" sldId="285"/>
        </pc:sldMkLst>
        <pc:spChg chg="mod">
          <ac:chgData name="Madhuri Maturi" userId="S::2000112345@hexaware.com::9d397277-f285-4ca4-8058-3c6f85066f38" providerId="AD" clId="Web-{F2D1A560-72CD-D64F-71DD-744BB4A70CB8}" dt="2024-11-22T12:29:12.218" v="802" actId="14100"/>
          <ac:spMkLst>
            <pc:docMk/>
            <pc:sldMk cId="4083151858" sldId="285"/>
            <ac:spMk id="9" creationId="{F94746C2-A778-AB99-7A96-37CAC5931662}"/>
          </ac:spMkLst>
        </pc:spChg>
      </pc:sldChg>
      <pc:sldChg chg="modSp">
        <pc:chgData name="Madhuri Maturi" userId="S::2000112345@hexaware.com::9d397277-f285-4ca4-8058-3c6f85066f38" providerId="AD" clId="Web-{F2D1A560-72CD-D64F-71DD-744BB4A70CB8}" dt="2024-11-22T12:30:15.548" v="809" actId="20577"/>
        <pc:sldMkLst>
          <pc:docMk/>
          <pc:sldMk cId="2899965707" sldId="286"/>
        </pc:sldMkLst>
        <pc:spChg chg="mod">
          <ac:chgData name="Madhuri Maturi" userId="S::2000112345@hexaware.com::9d397277-f285-4ca4-8058-3c6f85066f38" providerId="AD" clId="Web-{F2D1A560-72CD-D64F-71DD-744BB4A70CB8}" dt="2024-11-22T12:30:15.548" v="809" actId="20577"/>
          <ac:spMkLst>
            <pc:docMk/>
            <pc:sldMk cId="2899965707" sldId="286"/>
            <ac:spMk id="9" creationId="{03B1EBEC-7733-C461-4CD5-4C11A8CB6CE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10" name="Picture 9" descr="A blue and white sign&#10;&#10;Description automatically generated">
            <a:extLst>
              <a:ext uri="{FF2B5EF4-FFF2-40B4-BE49-F238E27FC236}">
                <a16:creationId xmlns:a16="http://schemas.microsoft.com/office/drawing/2014/main" id="{063A63BC-4739-1FA5-616F-98ACAC46E5C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925800" y="246870"/>
            <a:ext cx="2061245" cy="10128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6273" y="1028700"/>
            <a:ext cx="16075455" cy="8118105"/>
          </a:xfrm>
          <a:custGeom>
            <a:avLst/>
            <a:gdLst/>
            <a:ahLst/>
            <a:cxnLst/>
            <a:rect l="l" t="t" r="r" b="b"/>
            <a:pathLst>
              <a:path w="16075455" h="8118105">
                <a:moveTo>
                  <a:pt x="0" y="0"/>
                </a:moveTo>
                <a:lnTo>
                  <a:pt x="16075454" y="0"/>
                </a:lnTo>
                <a:lnTo>
                  <a:pt x="16075454" y="8118105"/>
                </a:lnTo>
                <a:lnTo>
                  <a:pt x="0" y="81181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0972" y="-36702"/>
            <a:ext cx="18308972" cy="10323702"/>
          </a:xfrm>
          <a:custGeom>
            <a:avLst/>
            <a:gdLst/>
            <a:ahLst/>
            <a:cxnLst/>
            <a:rect l="l" t="t" r="r" b="b"/>
            <a:pathLst>
              <a:path w="18131481" h="10323702">
                <a:moveTo>
                  <a:pt x="0" y="0"/>
                </a:moveTo>
                <a:lnTo>
                  <a:pt x="18131481" y="0"/>
                </a:lnTo>
                <a:lnTo>
                  <a:pt x="18131481" y="10323702"/>
                </a:lnTo>
                <a:lnTo>
                  <a:pt x="0" y="10323702"/>
                </a:lnTo>
                <a:lnTo>
                  <a:pt x="0" y="0"/>
                </a:lnTo>
                <a:close/>
              </a:path>
            </a:pathLst>
          </a:custGeom>
          <a:blipFill>
            <a:blip r:embed="rId4"/>
            <a:stretch>
              <a:fillRect l="-3969" r="-3969"/>
            </a:stretch>
          </a:blipFill>
        </p:spPr>
        <p:txBody>
          <a:bodyPr/>
          <a:lstStyle/>
          <a:p>
            <a:endParaRPr lang="en-US"/>
          </a:p>
        </p:txBody>
      </p:sp>
      <p:sp>
        <p:nvSpPr>
          <p:cNvPr id="4" name="TextBox 4"/>
          <p:cNvSpPr txBox="1"/>
          <p:nvPr/>
        </p:nvSpPr>
        <p:spPr>
          <a:xfrm>
            <a:off x="615769" y="4886325"/>
            <a:ext cx="14800734" cy="4510081"/>
          </a:xfrm>
          <a:prstGeom prst="rect">
            <a:avLst/>
          </a:prstGeom>
        </p:spPr>
        <p:txBody>
          <a:bodyPr wrap="square" lIns="0" tIns="0" rIns="0" bIns="0" rtlCol="0" anchor="t">
            <a:spAutoFit/>
          </a:bodyPr>
          <a:lstStyle/>
          <a:p>
            <a:pPr algn="ctr">
              <a:lnSpc>
                <a:spcPts val="19495"/>
              </a:lnSpc>
            </a:pPr>
            <a:r>
              <a:rPr lang="en-US" sz="9600" b="1" spc="-375" dirty="0">
                <a:solidFill>
                  <a:srgbClr val="FFD116"/>
                </a:solidFill>
                <a:latin typeface="Antonio Bold"/>
                <a:ea typeface="Roboto"/>
                <a:cs typeface="Roboto"/>
              </a:rPr>
              <a:t>INNOVATIVE CREW</a:t>
            </a:r>
            <a:endParaRPr lang="en-US" sz="9600">
              <a:solidFill>
                <a:srgbClr val="000000"/>
              </a:solidFill>
              <a:latin typeface="Calibri"/>
              <a:ea typeface="Roboto"/>
              <a:cs typeface="Calibri"/>
            </a:endParaRPr>
          </a:p>
          <a:p>
            <a:pPr algn="ctr">
              <a:lnSpc>
                <a:spcPts val="19495"/>
              </a:lnSpc>
            </a:pPr>
            <a:r>
              <a:rPr lang="en-US" sz="4000" spc="-375" dirty="0">
                <a:solidFill>
                  <a:srgbClr val="FFFF00"/>
                </a:solidFill>
                <a:latin typeface="Roboto"/>
                <a:ea typeface="Roboto"/>
                <a:cs typeface="Roboto"/>
              </a:rPr>
              <a:t>Crafting Tomorrow's Designs Today</a:t>
            </a:r>
            <a:endParaRPr lang="en-US" sz="4000" dirty="0">
              <a:solidFill>
                <a:srgbClr val="FFFF00"/>
              </a:solidFill>
              <a:cs typeface="Calibri"/>
            </a:endParaRPr>
          </a:p>
        </p:txBody>
      </p:sp>
      <p:sp>
        <p:nvSpPr>
          <p:cNvPr id="5" name="TextBox 5"/>
          <p:cNvSpPr txBox="1"/>
          <p:nvPr/>
        </p:nvSpPr>
        <p:spPr>
          <a:xfrm>
            <a:off x="-26267" y="2979404"/>
            <a:ext cx="16977506" cy="1576265"/>
          </a:xfrm>
          <a:prstGeom prst="rect">
            <a:avLst/>
          </a:prstGeom>
        </p:spPr>
        <p:txBody>
          <a:bodyPr wrap="square" lIns="0" tIns="0" rIns="0" bIns="0" rtlCol="0" anchor="t">
            <a:spAutoFit/>
          </a:bodyPr>
          <a:lstStyle/>
          <a:p>
            <a:pPr algn="ctr">
              <a:lnSpc>
                <a:spcPts val="14385"/>
              </a:lnSpc>
            </a:pPr>
            <a:r>
              <a:rPr lang="en-US" sz="6000" b="1" spc="-277" dirty="0">
                <a:solidFill>
                  <a:srgbClr val="F6FBFE"/>
                </a:solidFill>
                <a:latin typeface="Antonio Bold"/>
                <a:ea typeface="Antonio Bold"/>
                <a:cs typeface="Antonio Bold"/>
                <a:sym typeface="Antonio Bold"/>
              </a:rPr>
              <a:t>MAVERICKS GEN AI DESIGNATHON</a:t>
            </a:r>
            <a:endParaRPr lang="en-US" sz="6000" b="1" spc="-277" dirty="0">
              <a:solidFill>
                <a:srgbClr val="F6FBFE"/>
              </a:solidFill>
              <a:latin typeface="Antonio Bold"/>
              <a:ea typeface="Antonio Bold"/>
              <a:cs typeface="Antonio Bold"/>
            </a:endParaRPr>
          </a:p>
        </p:txBody>
      </p:sp>
      <p:pic>
        <p:nvPicPr>
          <p:cNvPr id="7" name="Picture 6" descr="A black and white sign with white text&#10;&#10;Description automatically generated">
            <a:extLst>
              <a:ext uri="{FF2B5EF4-FFF2-40B4-BE49-F238E27FC236}">
                <a16:creationId xmlns:a16="http://schemas.microsoft.com/office/drawing/2014/main" id="{66E64A5D-37EA-8C5F-93F3-59317BB35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491" y="327466"/>
            <a:ext cx="3502205" cy="1717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8DE63DBA-35EB-C76E-3A8B-C37EA4914B4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752DDF0-39A5-E107-6742-7846A7D392BB}"/>
              </a:ext>
            </a:extLst>
          </p:cNvPr>
          <p:cNvSpPr/>
          <p:nvPr/>
        </p:nvSpPr>
        <p:spPr>
          <a:xfrm>
            <a:off x="2891579" y="844600"/>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674D4CED-F154-FC72-EFD1-13C66F569D55}"/>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0C3C2719-C018-0344-6F79-E418809E71B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DE8131C6-E3FB-463D-4ADC-6214A2DA3942}"/>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CA3A8172-8B3A-2B4A-7599-612A886958C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001BE0B8-CD20-3F2E-8910-B0ECFB2FA8AF}"/>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B6A5AA9-A36D-E912-A10B-8F66D0BF61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6CD45EC1-BCF9-641B-C5F6-4E206CC3AE35}"/>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24F22FA2-17D0-1232-5A0C-7C400A99D5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CC0C2955-20BE-60B1-AFF1-4D5B36845921}"/>
              </a:ext>
            </a:extLst>
          </p:cNvPr>
          <p:cNvSpPr txBox="1"/>
          <p:nvPr/>
        </p:nvSpPr>
        <p:spPr>
          <a:xfrm>
            <a:off x="1219200" y="447099"/>
            <a:ext cx="137074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System Architecture, Functionalities and Design Diagram</a:t>
            </a:r>
          </a:p>
        </p:txBody>
      </p:sp>
      <p:sp>
        <p:nvSpPr>
          <p:cNvPr id="9" name="TextBox 8">
            <a:extLst>
              <a:ext uri="{FF2B5EF4-FFF2-40B4-BE49-F238E27FC236}">
                <a16:creationId xmlns:a16="http://schemas.microsoft.com/office/drawing/2014/main" id="{746C756C-02A0-8BB9-D068-F3F53CF89205}"/>
              </a:ext>
            </a:extLst>
          </p:cNvPr>
          <p:cNvSpPr txBox="1"/>
          <p:nvPr/>
        </p:nvSpPr>
        <p:spPr>
          <a:xfrm>
            <a:off x="1016000" y="2074719"/>
            <a:ext cx="15960436" cy="6894195"/>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3600" b="1" u="sng" dirty="0"/>
              <a:t> </a:t>
            </a:r>
            <a:r>
              <a:rPr lang="en-US" sz="3600" b="1" u="sng" dirty="0">
                <a:solidFill>
                  <a:schemeClr val="tx1"/>
                </a:solidFill>
              </a:rPr>
              <a:t>System Architecture</a:t>
            </a:r>
            <a:endParaRPr lang="en-US" sz="3600" b="1" u="sng" dirty="0">
              <a:solidFill>
                <a:schemeClr val="tx1"/>
              </a:solidFill>
              <a:cs typeface="Calibri"/>
            </a:endParaRPr>
          </a:p>
          <a:p>
            <a:endParaRPr lang="en-US" sz="3600" b="1" dirty="0">
              <a:solidFill>
                <a:schemeClr val="tx1"/>
              </a:solidFill>
            </a:endParaRPr>
          </a:p>
          <a:p>
            <a:r>
              <a:rPr lang="en-US" sz="2800" b="1" u="sng" dirty="0">
                <a:solidFill>
                  <a:schemeClr val="tx1"/>
                </a:solidFill>
              </a:rPr>
              <a:t>Components</a:t>
            </a:r>
            <a:endParaRPr lang="en-US" sz="2800" u="sng">
              <a:solidFill>
                <a:schemeClr val="tx1"/>
              </a:solidFill>
              <a:cs typeface="Calibri"/>
            </a:endParaRPr>
          </a:p>
          <a:p>
            <a:pPr marL="285750" indent="-285750">
              <a:buFont typeface="Arial"/>
              <a:buChar char="•"/>
            </a:pPr>
            <a:r>
              <a:rPr lang="en-US" sz="2400" b="1" dirty="0">
                <a:solidFill>
                  <a:schemeClr val="tx1"/>
                </a:solidFill>
                <a:ea typeface="+mn-lt"/>
                <a:cs typeface="+mn-lt"/>
              </a:rPr>
              <a:t>Frontend (UI)</a:t>
            </a:r>
            <a:r>
              <a:rPr lang="en-US" sz="2400" dirty="0">
                <a:solidFill>
                  <a:schemeClr val="tx1"/>
                </a:solidFill>
                <a:ea typeface="+mn-lt"/>
                <a:cs typeface="+mn-lt"/>
              </a:rPr>
              <a:t>: Built using React, Angular, or Vue.js for a responsive and interactive user experience.</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Backend</a:t>
            </a:r>
            <a:r>
              <a:rPr lang="en-US" sz="2400" dirty="0">
                <a:solidFill>
                  <a:schemeClr val="tx1"/>
                </a:solidFill>
                <a:ea typeface="+mn-lt"/>
                <a:cs typeface="+mn-lt"/>
              </a:rPr>
              <a:t>: Developed using Python (Django or Flask) to handle business logic, user authentication, and API endpoints.</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Database</a:t>
            </a:r>
            <a:r>
              <a:rPr lang="en-US" sz="2400" dirty="0">
                <a:solidFill>
                  <a:schemeClr val="tx1"/>
                </a:solidFill>
                <a:ea typeface="+mn-lt"/>
                <a:cs typeface="+mn-lt"/>
              </a:rPr>
              <a:t>: SQL (PostgreSQL or MySQL) for structured data storage or NoSQL (MongoDB) for unstructured data.</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AI Services</a:t>
            </a:r>
            <a:r>
              <a:rPr lang="en-US" sz="2400" dirty="0">
                <a:solidFill>
                  <a:schemeClr val="tx1"/>
                </a:solidFill>
                <a:ea typeface="+mn-lt"/>
                <a:cs typeface="+mn-lt"/>
              </a:rPr>
              <a:t>: </a:t>
            </a:r>
            <a:r>
              <a:rPr lang="en-US" sz="2400" err="1">
                <a:solidFill>
                  <a:schemeClr val="tx1"/>
                </a:solidFill>
                <a:ea typeface="+mn-lt"/>
                <a:cs typeface="+mn-lt"/>
              </a:rPr>
              <a:t>LangChain</a:t>
            </a:r>
            <a:r>
              <a:rPr lang="en-US" sz="2400" dirty="0">
                <a:solidFill>
                  <a:schemeClr val="tx1"/>
                </a:solidFill>
                <a:ea typeface="+mn-lt"/>
                <a:cs typeface="+mn-lt"/>
              </a:rPr>
              <a:t> for natural language processing and generative AI capabilities.</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Cloud Infrastructure</a:t>
            </a:r>
            <a:r>
              <a:rPr lang="en-US" sz="2400" dirty="0">
                <a:solidFill>
                  <a:schemeClr val="tx1"/>
                </a:solidFill>
                <a:ea typeface="+mn-lt"/>
                <a:cs typeface="+mn-lt"/>
              </a:rPr>
              <a:t>: Microsoft Azure for hosting, storage, and additional services.</a:t>
            </a:r>
            <a:endParaRPr lang="en-US" sz="2400">
              <a:solidFill>
                <a:schemeClr val="tx1"/>
              </a:solidFill>
              <a:cs typeface="Calibri"/>
            </a:endParaRPr>
          </a:p>
          <a:p>
            <a:pPr marL="285750" indent="-285750">
              <a:buFont typeface="Arial"/>
              <a:buChar char="•"/>
            </a:pPr>
            <a:endParaRPr lang="en-US" sz="2400" dirty="0">
              <a:solidFill>
                <a:schemeClr val="tx1"/>
              </a:solidFill>
              <a:cs typeface="Calibri"/>
            </a:endParaRPr>
          </a:p>
          <a:p>
            <a:r>
              <a:rPr lang="en-US" b="1" u="sng" dirty="0">
                <a:solidFill>
                  <a:schemeClr val="tx1"/>
                </a:solidFill>
              </a:rPr>
              <a:t> </a:t>
            </a:r>
            <a:r>
              <a:rPr lang="en-US" sz="2400" b="1" u="sng" dirty="0">
                <a:solidFill>
                  <a:schemeClr val="tx1"/>
                </a:solidFill>
              </a:rPr>
              <a:t>Functionalities</a:t>
            </a:r>
            <a:endParaRPr lang="en-US" sz="2400" u="sng">
              <a:solidFill>
                <a:schemeClr val="tx1"/>
              </a:solidFill>
              <a:ea typeface="+mn-lt"/>
              <a:cs typeface="+mn-lt"/>
            </a:endParaRPr>
          </a:p>
          <a:p>
            <a:pPr>
              <a:buFont typeface="Arial"/>
              <a:buChar char="•"/>
            </a:pPr>
            <a:r>
              <a:rPr lang="en-US" sz="2400" b="1" dirty="0">
                <a:solidFill>
                  <a:schemeClr val="tx1"/>
                </a:solidFill>
                <a:ea typeface="+mn-lt"/>
                <a:cs typeface="+mn-lt"/>
              </a:rPr>
              <a:t>User Management</a:t>
            </a:r>
            <a:r>
              <a:rPr lang="en-US" sz="2400" dirty="0">
                <a:solidFill>
                  <a:schemeClr val="tx1"/>
                </a:solidFill>
                <a:ea typeface="+mn-lt"/>
                <a:cs typeface="+mn-lt"/>
              </a:rPr>
              <a:t>: Registration, login, role assignment (students, educators).</a:t>
            </a:r>
            <a:endParaRPr lang="en-US" sz="2400">
              <a:solidFill>
                <a:schemeClr val="tx1"/>
              </a:solidFill>
              <a:cs typeface="Calibri"/>
            </a:endParaRPr>
          </a:p>
          <a:p>
            <a:pPr>
              <a:buFont typeface="Arial"/>
              <a:buChar char="•"/>
            </a:pPr>
            <a:r>
              <a:rPr lang="en-US" sz="2400" b="1" dirty="0">
                <a:solidFill>
                  <a:schemeClr val="tx1"/>
                </a:solidFill>
                <a:ea typeface="+mn-lt"/>
                <a:cs typeface="+mn-lt"/>
              </a:rPr>
              <a:t>Assessment Creation</a:t>
            </a:r>
            <a:r>
              <a:rPr lang="en-US" sz="2400" dirty="0">
                <a:solidFill>
                  <a:schemeClr val="tx1"/>
                </a:solidFill>
                <a:ea typeface="+mn-lt"/>
                <a:cs typeface="+mn-lt"/>
              </a:rPr>
              <a:t>: Dynamic generation of assessments using AI.</a:t>
            </a:r>
            <a:endParaRPr lang="en-US" sz="2400">
              <a:solidFill>
                <a:schemeClr val="tx1"/>
              </a:solidFill>
              <a:cs typeface="Calibri"/>
            </a:endParaRPr>
          </a:p>
          <a:p>
            <a:pPr>
              <a:buFont typeface="Arial"/>
              <a:buChar char="•"/>
            </a:pPr>
            <a:r>
              <a:rPr lang="en-US" sz="2400" b="1" dirty="0">
                <a:solidFill>
                  <a:schemeClr val="tx1"/>
                </a:solidFill>
                <a:ea typeface="+mn-lt"/>
                <a:cs typeface="+mn-lt"/>
              </a:rPr>
              <a:t>Assessment Delivery</a:t>
            </a:r>
            <a:r>
              <a:rPr lang="en-US" sz="2400" dirty="0">
                <a:solidFill>
                  <a:schemeClr val="tx1"/>
                </a:solidFill>
                <a:ea typeface="+mn-lt"/>
                <a:cs typeface="+mn-lt"/>
              </a:rPr>
              <a:t>: User interface for taking assessments with real-time feedback.</a:t>
            </a:r>
            <a:endParaRPr lang="en-US" sz="2400">
              <a:solidFill>
                <a:schemeClr val="tx1"/>
              </a:solidFill>
              <a:cs typeface="Calibri"/>
            </a:endParaRPr>
          </a:p>
          <a:p>
            <a:pPr>
              <a:buFont typeface="Arial"/>
              <a:buChar char="•"/>
            </a:pPr>
            <a:r>
              <a:rPr lang="en-US" sz="2400" b="1" dirty="0">
                <a:solidFill>
                  <a:schemeClr val="tx1"/>
                </a:solidFill>
                <a:ea typeface="+mn-lt"/>
                <a:cs typeface="+mn-lt"/>
              </a:rPr>
              <a:t>Grading and Reporting</a:t>
            </a:r>
            <a:r>
              <a:rPr lang="en-US" sz="2400" dirty="0">
                <a:solidFill>
                  <a:schemeClr val="tx1"/>
                </a:solidFill>
                <a:ea typeface="+mn-lt"/>
                <a:cs typeface="+mn-lt"/>
              </a:rPr>
              <a:t>: Automated grading for multiple-choice questions and AI-assisted grading for open-ended responses.</a:t>
            </a:r>
            <a:endParaRPr lang="en-US" sz="2400">
              <a:solidFill>
                <a:schemeClr val="tx1"/>
              </a:solidFill>
              <a:cs typeface="Calibri"/>
            </a:endParaRPr>
          </a:p>
          <a:p>
            <a:pPr>
              <a:buFont typeface="Arial"/>
              <a:buChar char="•"/>
            </a:pPr>
            <a:r>
              <a:rPr lang="en-US" sz="2400" b="1" dirty="0">
                <a:solidFill>
                  <a:schemeClr val="tx1"/>
                </a:solidFill>
                <a:ea typeface="+mn-lt"/>
                <a:cs typeface="+mn-lt"/>
              </a:rPr>
              <a:t>Analytics Dashboard</a:t>
            </a:r>
            <a:r>
              <a:rPr lang="en-US" sz="2400" dirty="0">
                <a:solidFill>
                  <a:schemeClr val="tx1"/>
                </a:solidFill>
                <a:ea typeface="+mn-lt"/>
                <a:cs typeface="+mn-lt"/>
              </a:rPr>
              <a:t>: Visualization of performance data for educators.</a:t>
            </a:r>
            <a:endParaRPr lang="en-US" sz="2400">
              <a:solidFill>
                <a:schemeClr val="tx1"/>
              </a:solidFill>
              <a:cs typeface="Calibri"/>
            </a:endParaRPr>
          </a:p>
          <a:p>
            <a:pPr>
              <a:buFont typeface="Arial"/>
              <a:buChar char="•"/>
            </a:pPr>
            <a:r>
              <a:rPr lang="en-US" sz="2400" b="1" dirty="0">
                <a:solidFill>
                  <a:schemeClr val="tx1"/>
                </a:solidFill>
                <a:ea typeface="+mn-lt"/>
                <a:cs typeface="+mn-lt"/>
              </a:rPr>
              <a:t>Adaptive Learning Paths</a:t>
            </a:r>
            <a:r>
              <a:rPr lang="en-US" sz="2400" dirty="0">
                <a:solidFill>
                  <a:schemeClr val="tx1"/>
                </a:solidFill>
                <a:ea typeface="+mn-lt"/>
                <a:cs typeface="+mn-lt"/>
              </a:rPr>
              <a:t>: Personalized assessments based on user performance.</a:t>
            </a:r>
            <a:endParaRPr lang="en-US" sz="2400" dirty="0">
              <a:solidFill>
                <a:schemeClr val="tx1"/>
              </a:solidFill>
              <a:cs typeface="Calibri"/>
            </a:endParaRPr>
          </a:p>
          <a:p>
            <a:pPr marL="285750" indent="-285750">
              <a:buFont typeface="Arial"/>
              <a:buChar char="•"/>
            </a:pPr>
            <a:endParaRPr lang="en-US" sz="2400" dirty="0">
              <a:solidFill>
                <a:schemeClr val="tx1"/>
              </a:solidFill>
              <a:ea typeface="+mn-lt"/>
              <a:cs typeface="+mn-lt"/>
            </a:endParaRPr>
          </a:p>
          <a:p>
            <a:endParaRPr lang="en-US" sz="1200" dirty="0">
              <a:solidFill>
                <a:srgbClr val="374151"/>
              </a:solidFill>
              <a:cs typeface="Calibri"/>
            </a:endParaRPr>
          </a:p>
        </p:txBody>
      </p:sp>
    </p:spTree>
    <p:extLst>
      <p:ext uri="{BB962C8B-B14F-4D97-AF65-F5344CB8AC3E}">
        <p14:creationId xmlns:p14="http://schemas.microsoft.com/office/powerpoint/2010/main" val="51806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8DE63DBA-35EB-C76E-3A8B-C37EA4914B4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752DDF0-39A5-E107-6742-7846A7D392BB}"/>
              </a:ext>
            </a:extLst>
          </p:cNvPr>
          <p:cNvSpPr/>
          <p:nvPr/>
        </p:nvSpPr>
        <p:spPr>
          <a:xfrm>
            <a:off x="2891579" y="1717436"/>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674D4CED-F154-FC72-EFD1-13C66F569D55}"/>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0C3C2719-C018-0344-6F79-E418809E71B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DE8131C6-E3FB-463D-4ADC-6214A2DA3942}"/>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CA3A8172-8B3A-2B4A-7599-612A886958C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001BE0B8-CD20-3F2E-8910-B0ECFB2FA8AF}"/>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B6A5AA9-A36D-E912-A10B-8F66D0BF61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6CD45EC1-BCF9-641B-C5F6-4E206CC3AE35}"/>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24F22FA2-17D0-1232-5A0C-7C400A99D5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CC0C2955-20BE-60B1-AFF1-4D5B36845921}"/>
              </a:ext>
            </a:extLst>
          </p:cNvPr>
          <p:cNvSpPr txBox="1"/>
          <p:nvPr/>
        </p:nvSpPr>
        <p:spPr>
          <a:xfrm>
            <a:off x="1219200" y="447099"/>
            <a:ext cx="137074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System Architecture, Functionalities and Design Diagram</a:t>
            </a:r>
          </a:p>
        </p:txBody>
      </p:sp>
      <p:sp>
        <p:nvSpPr>
          <p:cNvPr id="9" name="TextBox 8">
            <a:extLst>
              <a:ext uri="{FF2B5EF4-FFF2-40B4-BE49-F238E27FC236}">
                <a16:creationId xmlns:a16="http://schemas.microsoft.com/office/drawing/2014/main" id="{746C756C-02A0-8BB9-D068-F3F53CF89205}"/>
              </a:ext>
            </a:extLst>
          </p:cNvPr>
          <p:cNvSpPr txBox="1"/>
          <p:nvPr/>
        </p:nvSpPr>
        <p:spPr>
          <a:xfrm>
            <a:off x="725055" y="1721427"/>
            <a:ext cx="16209817" cy="7386638"/>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3200" b="1" dirty="0">
                <a:solidFill>
                  <a:schemeClr val="tx1"/>
                </a:solidFill>
              </a:rPr>
              <a:t> Data Flow and Processing Steps</a:t>
            </a:r>
            <a:endParaRPr lang="en-US" sz="3200">
              <a:solidFill>
                <a:schemeClr val="tx1"/>
              </a:solidFill>
              <a:cs typeface="Calibri"/>
            </a:endParaRPr>
          </a:p>
          <a:p>
            <a:r>
              <a:rPr lang="en-US" sz="2800" b="1" u="sng" dirty="0">
                <a:solidFill>
                  <a:schemeClr val="tx1"/>
                </a:solidFill>
              </a:rPr>
              <a:t>Flow of Data</a:t>
            </a:r>
            <a:endParaRPr lang="en-US" sz="2800" u="sng">
              <a:solidFill>
                <a:schemeClr val="tx1"/>
              </a:solidFill>
              <a:cs typeface="Calibri"/>
            </a:endParaRPr>
          </a:p>
          <a:p>
            <a:pPr marL="285750" indent="-285750">
              <a:buFont typeface="Arial"/>
              <a:buChar char="•"/>
            </a:pPr>
            <a:r>
              <a:rPr lang="en-US" sz="2400" b="1" dirty="0">
                <a:solidFill>
                  <a:schemeClr val="tx1"/>
                </a:solidFill>
                <a:ea typeface="+mn-lt"/>
                <a:cs typeface="+mn-lt"/>
              </a:rPr>
              <a:t>User Interaction</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Users (students and educators) interact with the frontend to perform actions (register, log in, take assessments).</a:t>
            </a:r>
            <a:endParaRPr lang="en-US" sz="2400">
              <a:cs typeface="Calibri"/>
            </a:endParaRPr>
          </a:p>
          <a:p>
            <a:pPr marL="285750" indent="-285750">
              <a:buFont typeface="Arial"/>
              <a:buChar char="•"/>
            </a:pPr>
            <a:r>
              <a:rPr lang="en-US" sz="2400" b="1" dirty="0">
                <a:solidFill>
                  <a:schemeClr val="tx1"/>
                </a:solidFill>
                <a:ea typeface="+mn-lt"/>
                <a:cs typeface="+mn-lt"/>
              </a:rPr>
              <a:t>API Requests</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Frontend sends API requests to the backend to retrieve or send data (user info, assessment data).</a:t>
            </a:r>
            <a:endParaRPr lang="en-US" sz="2400">
              <a:cs typeface="Calibri"/>
            </a:endParaRPr>
          </a:p>
          <a:p>
            <a:pPr marL="285750" indent="-285750">
              <a:buFont typeface="Arial"/>
              <a:buChar char="•"/>
            </a:pPr>
            <a:r>
              <a:rPr lang="en-US" sz="2400" b="1" dirty="0">
                <a:solidFill>
                  <a:schemeClr val="tx1"/>
                </a:solidFill>
                <a:ea typeface="+mn-lt"/>
                <a:cs typeface="+mn-lt"/>
              </a:rPr>
              <a:t>Data Processing</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Backend processes the requests, interacting with the database to fetch or store information.</a:t>
            </a:r>
            <a:endParaRPr lang="en-US" sz="2400">
              <a:cs typeface="Calibri"/>
            </a:endParaRPr>
          </a:p>
          <a:p>
            <a:pPr marL="742950" lvl="1" indent="-285750">
              <a:buFont typeface="Arial"/>
              <a:buChar char="•"/>
            </a:pPr>
            <a:r>
              <a:rPr lang="en-US" sz="2400" dirty="0">
                <a:ea typeface="+mn-lt"/>
                <a:cs typeface="+mn-lt"/>
              </a:rPr>
              <a:t>For assessment generation, the backend calls the AI service (</a:t>
            </a:r>
            <a:r>
              <a:rPr lang="en-US" sz="2400" err="1">
                <a:ea typeface="+mn-lt"/>
                <a:cs typeface="+mn-lt"/>
              </a:rPr>
              <a:t>LangChain</a:t>
            </a:r>
            <a:r>
              <a:rPr lang="en-US" sz="2400" dirty="0">
                <a:ea typeface="+mn-lt"/>
                <a:cs typeface="+mn-lt"/>
              </a:rPr>
              <a:t>) to generate questions based on specified criteria.</a:t>
            </a:r>
            <a:endParaRPr lang="en-US" sz="2400">
              <a:cs typeface="Calibri"/>
            </a:endParaRPr>
          </a:p>
          <a:p>
            <a:pPr marL="285750" indent="-285750">
              <a:buFont typeface="Arial"/>
              <a:buChar char="•"/>
            </a:pPr>
            <a:r>
              <a:rPr lang="en-US" sz="2400" b="1" dirty="0">
                <a:solidFill>
                  <a:schemeClr val="tx1"/>
                </a:solidFill>
                <a:ea typeface="+mn-lt"/>
                <a:cs typeface="+mn-lt"/>
              </a:rPr>
              <a:t>Assessment Delivery</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The generated assessment is sent back to the frontend for user interaction.</a:t>
            </a:r>
            <a:endParaRPr lang="en-US" sz="2400">
              <a:cs typeface="Calibri"/>
            </a:endParaRPr>
          </a:p>
          <a:p>
            <a:pPr marL="285750" indent="-285750">
              <a:buFont typeface="Arial"/>
              <a:buChar char="•"/>
            </a:pPr>
            <a:r>
              <a:rPr lang="en-US" sz="2400" b="1" dirty="0">
                <a:solidFill>
                  <a:schemeClr val="tx1"/>
                </a:solidFill>
                <a:ea typeface="+mn-lt"/>
                <a:cs typeface="+mn-lt"/>
              </a:rPr>
              <a:t>User Submissions</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Once a user completes an assessment, the responses are sent back to the backend.</a:t>
            </a:r>
            <a:endParaRPr lang="en-US" sz="2400">
              <a:cs typeface="Calibri"/>
            </a:endParaRPr>
          </a:p>
          <a:p>
            <a:pPr marL="285750" indent="-285750">
              <a:buFont typeface="Arial"/>
              <a:buChar char="•"/>
            </a:pPr>
            <a:r>
              <a:rPr lang="en-US" sz="2400" b="1" dirty="0">
                <a:solidFill>
                  <a:schemeClr val="tx1"/>
                </a:solidFill>
                <a:ea typeface="+mn-lt"/>
                <a:cs typeface="+mn-lt"/>
              </a:rPr>
              <a:t>Grading</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The backend grades the assessment (automated for MCQs, AI-assisted for open-ended responses) and updates the database.</a:t>
            </a:r>
            <a:endParaRPr lang="en-US" sz="2400">
              <a:cs typeface="Calibri"/>
            </a:endParaRPr>
          </a:p>
          <a:p>
            <a:pPr marL="285750" indent="-285750">
              <a:buFont typeface="Arial"/>
              <a:buChar char="•"/>
            </a:pPr>
            <a:r>
              <a:rPr lang="en-US" sz="2400" b="1" dirty="0">
                <a:solidFill>
                  <a:schemeClr val="tx1"/>
                </a:solidFill>
                <a:ea typeface="+mn-lt"/>
                <a:cs typeface="+mn-lt"/>
              </a:rPr>
              <a:t>Analytics</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Performance data is processed and visualized in the analytics dashboard for educators.</a:t>
            </a:r>
            <a:endParaRPr lang="en-US" sz="2400">
              <a:cs typeface="Calibri"/>
            </a:endParaRPr>
          </a:p>
          <a:p>
            <a:pPr marL="285750" indent="-285750">
              <a:buFont typeface="Arial"/>
              <a:buChar char="•"/>
            </a:pPr>
            <a:r>
              <a:rPr lang="en-US" sz="2400" b="1" dirty="0">
                <a:solidFill>
                  <a:schemeClr val="tx1"/>
                </a:solidFill>
                <a:ea typeface="+mn-lt"/>
                <a:cs typeface="+mn-lt"/>
              </a:rPr>
              <a:t>Feedback Loop</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Users receive feedback based on their performance, and the system adapts future assessments based on this data.</a:t>
            </a:r>
            <a:endParaRPr lang="en-US" sz="2400" dirty="0"/>
          </a:p>
          <a:p>
            <a:endParaRPr lang="en-US" sz="1200" dirty="0">
              <a:solidFill>
                <a:srgbClr val="374151"/>
              </a:solidFill>
              <a:ea typeface="+mn-lt"/>
              <a:cs typeface="+mn-lt"/>
            </a:endParaRPr>
          </a:p>
        </p:txBody>
      </p:sp>
    </p:spTree>
    <p:extLst>
      <p:ext uri="{BB962C8B-B14F-4D97-AF65-F5344CB8AC3E}">
        <p14:creationId xmlns:p14="http://schemas.microsoft.com/office/powerpoint/2010/main" val="139815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8DE63DBA-35EB-C76E-3A8B-C37EA4914B4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752DDF0-39A5-E107-6742-7846A7D392BB}"/>
              </a:ext>
            </a:extLst>
          </p:cNvPr>
          <p:cNvSpPr/>
          <p:nvPr/>
        </p:nvSpPr>
        <p:spPr>
          <a:xfrm>
            <a:off x="3948315" y="1725670"/>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674D4CED-F154-FC72-EFD1-13C66F569D55}"/>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0C3C2719-C018-0344-6F79-E418809E71B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DE8131C6-E3FB-463D-4ADC-6214A2DA3942}"/>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CA3A8172-8B3A-2B4A-7599-612A886958C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001BE0B8-CD20-3F2E-8910-B0ECFB2FA8AF}"/>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B6A5AA9-A36D-E912-A10B-8F66D0BF61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6CD45EC1-BCF9-641B-C5F6-4E206CC3AE35}"/>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24F22FA2-17D0-1232-5A0C-7C400A99D5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CC0C2955-20BE-60B1-AFF1-4D5B36845921}"/>
              </a:ext>
            </a:extLst>
          </p:cNvPr>
          <p:cNvSpPr txBox="1"/>
          <p:nvPr/>
        </p:nvSpPr>
        <p:spPr>
          <a:xfrm>
            <a:off x="1219200" y="447099"/>
            <a:ext cx="137074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System Architecture, Functionalities and Design Diagram</a:t>
            </a:r>
          </a:p>
        </p:txBody>
      </p:sp>
      <p:sp>
        <p:nvSpPr>
          <p:cNvPr id="9" name="TextBox 8">
            <a:extLst>
              <a:ext uri="{FF2B5EF4-FFF2-40B4-BE49-F238E27FC236}">
                <a16:creationId xmlns:a16="http://schemas.microsoft.com/office/drawing/2014/main" id="{746C756C-02A0-8BB9-D068-F3F53CF89205}"/>
              </a:ext>
            </a:extLst>
          </p:cNvPr>
          <p:cNvSpPr txBox="1"/>
          <p:nvPr/>
        </p:nvSpPr>
        <p:spPr>
          <a:xfrm>
            <a:off x="700352" y="1914345"/>
            <a:ext cx="15066818" cy="7201972"/>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1200" dirty="0">
                <a:solidFill>
                  <a:srgbClr val="374151"/>
                </a:solidFill>
                <a:ea typeface="+mn-lt"/>
                <a:cs typeface="+mn-lt"/>
              </a:rPr>
              <a:t>.</a:t>
            </a:r>
            <a:endParaRPr lang="en-US" dirty="0">
              <a:solidFill>
                <a:srgbClr val="000000"/>
              </a:solidFill>
              <a:cs typeface="Calibri"/>
            </a:endParaRPr>
          </a:p>
          <a:p>
            <a:pPr lvl="1"/>
            <a:r>
              <a:rPr lang="en-US" sz="2800" b="1" u="sng" dirty="0"/>
              <a:t>Data Pipeline</a:t>
            </a:r>
            <a:endParaRPr lang="en-US" sz="2800" u="sng">
              <a:cs typeface="Calibri"/>
            </a:endParaRPr>
          </a:p>
          <a:p>
            <a:pPr marL="285750" indent="-285750">
              <a:buFont typeface="Arial"/>
              <a:buChar char="•"/>
            </a:pPr>
            <a:r>
              <a:rPr lang="en-US" sz="2400" b="1" dirty="0">
                <a:solidFill>
                  <a:schemeClr val="tx1"/>
                </a:solidFill>
                <a:ea typeface="+mn-lt"/>
                <a:cs typeface="+mn-lt"/>
              </a:rPr>
              <a:t>Input Data</a:t>
            </a:r>
            <a:r>
              <a:rPr lang="en-US" sz="2400" dirty="0">
                <a:solidFill>
                  <a:schemeClr val="tx1"/>
                </a:solidFill>
                <a:ea typeface="+mn-lt"/>
                <a:cs typeface="+mn-lt"/>
              </a:rPr>
              <a:t>: User inputs (responses to assessments), assessment criteria.</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Processing</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AI models for question generation and grading.</a:t>
            </a:r>
            <a:endParaRPr lang="en-US" sz="2400">
              <a:cs typeface="Calibri"/>
            </a:endParaRPr>
          </a:p>
          <a:p>
            <a:pPr marL="742950" lvl="1" indent="-285750">
              <a:buFont typeface="Arial"/>
              <a:buChar char="•"/>
            </a:pPr>
            <a:r>
              <a:rPr lang="en-US" sz="2400" dirty="0">
                <a:ea typeface="+mn-lt"/>
                <a:cs typeface="+mn-lt"/>
              </a:rPr>
              <a:t>Data analytics for performance tracking.</a:t>
            </a:r>
            <a:endParaRPr lang="en-US" sz="2400">
              <a:cs typeface="Calibri"/>
            </a:endParaRPr>
          </a:p>
          <a:p>
            <a:pPr marL="285750" indent="-285750">
              <a:buFont typeface="Arial"/>
              <a:buChar char="•"/>
            </a:pPr>
            <a:r>
              <a:rPr lang="en-US" sz="2400" b="1" dirty="0">
                <a:solidFill>
                  <a:schemeClr val="tx1"/>
                </a:solidFill>
                <a:ea typeface="+mn-lt"/>
                <a:cs typeface="+mn-lt"/>
              </a:rPr>
              <a:t>Output Data</a:t>
            </a:r>
            <a:r>
              <a:rPr lang="en-US" sz="2400" dirty="0">
                <a:solidFill>
                  <a:schemeClr val="tx1"/>
                </a:solidFill>
                <a:ea typeface="+mn-lt"/>
                <a:cs typeface="+mn-lt"/>
              </a:rPr>
              <a:t>:</a:t>
            </a:r>
            <a:endParaRPr lang="en-US" sz="2400">
              <a:solidFill>
                <a:schemeClr val="tx1"/>
              </a:solidFill>
              <a:cs typeface="Calibri"/>
            </a:endParaRPr>
          </a:p>
          <a:p>
            <a:pPr marL="742950" lvl="1" indent="-285750">
              <a:buFont typeface="Arial"/>
              <a:buChar char="•"/>
            </a:pPr>
            <a:r>
              <a:rPr lang="en-US" sz="2400" dirty="0">
                <a:ea typeface="+mn-lt"/>
                <a:cs typeface="+mn-lt"/>
              </a:rPr>
              <a:t>Graded assessments, performance reports, and analytics dashboards</a:t>
            </a:r>
            <a:endParaRPr lang="en-US" sz="2400" u="sng" dirty="0">
              <a:ea typeface="+mn-lt"/>
              <a:cs typeface="+mn-lt"/>
            </a:endParaRPr>
          </a:p>
          <a:p>
            <a:pPr lvl="1"/>
            <a:endParaRPr lang="en-US" sz="2400" dirty="0">
              <a:ea typeface="+mn-lt"/>
              <a:cs typeface="+mn-lt"/>
            </a:endParaRPr>
          </a:p>
          <a:p>
            <a:pPr lvl="1"/>
            <a:r>
              <a:rPr lang="en-US" sz="2800" b="1" u="sng" dirty="0">
                <a:ea typeface="+mn-lt"/>
                <a:cs typeface="+mn-lt"/>
              </a:rPr>
              <a:t>APIs</a:t>
            </a:r>
            <a:endParaRPr lang="en-US" sz="2800" u="sng" dirty="0">
              <a:ea typeface="Calibri"/>
              <a:cs typeface="Calibri"/>
            </a:endParaRPr>
          </a:p>
          <a:p>
            <a:pPr marL="285750" indent="-285750">
              <a:buFont typeface="Arial"/>
              <a:buChar char="•"/>
            </a:pPr>
            <a:r>
              <a:rPr lang="en-US" sz="2400" b="1" dirty="0">
                <a:solidFill>
                  <a:schemeClr val="tx1"/>
                </a:solidFill>
                <a:ea typeface="+mn-lt"/>
                <a:cs typeface="+mn-lt"/>
              </a:rPr>
              <a:t>User API</a:t>
            </a:r>
            <a:r>
              <a:rPr lang="en-US" sz="2400" dirty="0">
                <a:solidFill>
                  <a:schemeClr val="tx1"/>
                </a:solidFill>
                <a:ea typeface="+mn-lt"/>
                <a:cs typeface="+mn-lt"/>
              </a:rPr>
              <a:t>: For registration, login, and user management.</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Assessment API</a:t>
            </a:r>
            <a:r>
              <a:rPr lang="en-US" sz="2400" dirty="0">
                <a:solidFill>
                  <a:schemeClr val="tx1"/>
                </a:solidFill>
                <a:ea typeface="+mn-lt"/>
                <a:cs typeface="+mn-lt"/>
              </a:rPr>
              <a:t>: For creating, retrieving, and submitting assessments.</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Grading API</a:t>
            </a:r>
            <a:r>
              <a:rPr lang="en-US" sz="2400" dirty="0">
                <a:solidFill>
                  <a:schemeClr val="tx1"/>
                </a:solidFill>
                <a:ea typeface="+mn-lt"/>
                <a:cs typeface="+mn-lt"/>
              </a:rPr>
              <a:t>: For processing and returning grades.</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Analytics API</a:t>
            </a:r>
            <a:r>
              <a:rPr lang="en-US" sz="2400" dirty="0">
                <a:solidFill>
                  <a:schemeClr val="tx1"/>
                </a:solidFill>
                <a:ea typeface="+mn-lt"/>
                <a:cs typeface="+mn-lt"/>
              </a:rPr>
              <a:t>: For fetching performance data and generating reports.</a:t>
            </a:r>
            <a:endParaRPr lang="en-US" sz="2400">
              <a:solidFill>
                <a:schemeClr val="tx1"/>
              </a:solidFill>
              <a:cs typeface="Calibri"/>
            </a:endParaRPr>
          </a:p>
          <a:p>
            <a:endParaRPr lang="en-US" sz="2400" dirty="0">
              <a:solidFill>
                <a:schemeClr val="tx1"/>
              </a:solidFill>
              <a:ea typeface="Calibri"/>
              <a:cs typeface="Calibri"/>
            </a:endParaRPr>
          </a:p>
          <a:p>
            <a:r>
              <a:rPr lang="en-US" sz="2800" b="1" dirty="0">
                <a:solidFill>
                  <a:schemeClr val="tx1"/>
                </a:solidFill>
              </a:rPr>
              <a:t>   </a:t>
            </a:r>
            <a:r>
              <a:rPr lang="en-US" sz="2800" b="1" u="sng" dirty="0">
                <a:solidFill>
                  <a:schemeClr val="tx1"/>
                </a:solidFill>
              </a:rPr>
              <a:t> External Services</a:t>
            </a:r>
            <a:endParaRPr lang="en-US" sz="2800" u="sng" dirty="0">
              <a:solidFill>
                <a:schemeClr val="tx1"/>
              </a:solidFill>
              <a:cs typeface="Calibri"/>
            </a:endParaRPr>
          </a:p>
          <a:p>
            <a:pPr marL="285750" indent="-285750">
              <a:buFont typeface="Arial"/>
              <a:buChar char="•"/>
            </a:pPr>
            <a:r>
              <a:rPr lang="en-US" sz="2400" b="1" dirty="0">
                <a:solidFill>
                  <a:schemeClr val="tx1"/>
                </a:solidFill>
                <a:ea typeface="+mn-lt"/>
                <a:cs typeface="+mn-lt"/>
              </a:rPr>
              <a:t>Authentication Services</a:t>
            </a:r>
            <a:r>
              <a:rPr lang="en-US" sz="2400" dirty="0">
                <a:solidFill>
                  <a:schemeClr val="tx1"/>
                </a:solidFill>
                <a:ea typeface="+mn-lt"/>
                <a:cs typeface="+mn-lt"/>
              </a:rPr>
              <a:t>: OAuth2 or JWT for secure user authentication.</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Analytics Tools</a:t>
            </a:r>
            <a:r>
              <a:rPr lang="en-US" sz="2400" dirty="0">
                <a:solidFill>
                  <a:schemeClr val="tx1"/>
                </a:solidFill>
                <a:ea typeface="+mn-lt"/>
                <a:cs typeface="+mn-lt"/>
              </a:rPr>
              <a:t>: Integration with services like Power BI or Tableau for advanced data visualization.</a:t>
            </a:r>
            <a:endParaRPr lang="en-US" sz="2400">
              <a:solidFill>
                <a:schemeClr val="tx1"/>
              </a:solidFill>
              <a:cs typeface="Calibri"/>
            </a:endParaRPr>
          </a:p>
          <a:p>
            <a:pPr marL="285750" indent="-285750">
              <a:buFont typeface="Arial"/>
              <a:buChar char="•"/>
            </a:pPr>
            <a:r>
              <a:rPr lang="en-US" sz="2400" b="1" dirty="0">
                <a:solidFill>
                  <a:schemeClr val="tx1"/>
                </a:solidFill>
                <a:ea typeface="+mn-lt"/>
                <a:cs typeface="+mn-lt"/>
              </a:rPr>
              <a:t>Cloud Storage</a:t>
            </a:r>
            <a:r>
              <a:rPr lang="en-US" sz="2400" dirty="0">
                <a:solidFill>
                  <a:schemeClr val="tx1"/>
                </a:solidFill>
                <a:ea typeface="+mn-lt"/>
                <a:cs typeface="+mn-lt"/>
              </a:rPr>
              <a:t>: Azure Blob Storage for storing user-generated content and assessment materials.</a:t>
            </a:r>
            <a:endParaRPr lang="en-US" sz="2400" dirty="0">
              <a:solidFill>
                <a:schemeClr val="tx1"/>
              </a:solidFill>
              <a:cs typeface="Calibri"/>
            </a:endParaRPr>
          </a:p>
          <a:p>
            <a:endParaRPr lang="en-US" sz="1200" dirty="0">
              <a:solidFill>
                <a:srgbClr val="374151"/>
              </a:solidFill>
              <a:ea typeface="+mn-lt"/>
              <a:cs typeface="+mn-lt"/>
            </a:endParaRPr>
          </a:p>
        </p:txBody>
      </p:sp>
    </p:spTree>
    <p:extLst>
      <p:ext uri="{BB962C8B-B14F-4D97-AF65-F5344CB8AC3E}">
        <p14:creationId xmlns:p14="http://schemas.microsoft.com/office/powerpoint/2010/main" val="383471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8DE63DBA-35EB-C76E-3A8B-C37EA4914B4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752DDF0-39A5-E107-6742-7846A7D392BB}"/>
              </a:ext>
            </a:extLst>
          </p:cNvPr>
          <p:cNvSpPr/>
          <p:nvPr/>
        </p:nvSpPr>
        <p:spPr>
          <a:xfrm>
            <a:off x="3161743" y="1447272"/>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nchor="t"/>
          <a:lstStyle/>
          <a:p>
            <a:r>
              <a:rPr lang="en-US" dirty="0">
                <a:cs typeface="Calibri"/>
              </a:rPr>
              <a:t> </a:t>
            </a:r>
            <a:endParaRPr lang="en-US"/>
          </a:p>
        </p:txBody>
      </p:sp>
      <p:sp>
        <p:nvSpPr>
          <p:cNvPr id="11" name="AutoShape 11">
            <a:extLst>
              <a:ext uri="{FF2B5EF4-FFF2-40B4-BE49-F238E27FC236}">
                <a16:creationId xmlns:a16="http://schemas.microsoft.com/office/drawing/2014/main" id="{674D4CED-F154-FC72-EFD1-13C66F569D55}"/>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0C3C2719-C018-0344-6F79-E418809E71B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DE8131C6-E3FB-463D-4ADC-6214A2DA3942}"/>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CA3A8172-8B3A-2B4A-7599-612A886958C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001BE0B8-CD20-3F2E-8910-B0ECFB2FA8AF}"/>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B6A5AA9-A36D-E912-A10B-8F66D0BF61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6CD45EC1-BCF9-641B-C5F6-4E206CC3AE35}"/>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24F22FA2-17D0-1232-5A0C-7C400A99D57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CC0C2955-20BE-60B1-AFF1-4D5B36845921}"/>
              </a:ext>
            </a:extLst>
          </p:cNvPr>
          <p:cNvSpPr txBox="1"/>
          <p:nvPr/>
        </p:nvSpPr>
        <p:spPr>
          <a:xfrm>
            <a:off x="1219200" y="447099"/>
            <a:ext cx="137074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System Architecture, Functionalities and Design Diagram</a:t>
            </a:r>
          </a:p>
        </p:txBody>
      </p:sp>
      <p:sp>
        <p:nvSpPr>
          <p:cNvPr id="9" name="TextBox 8">
            <a:extLst>
              <a:ext uri="{FF2B5EF4-FFF2-40B4-BE49-F238E27FC236}">
                <a16:creationId xmlns:a16="http://schemas.microsoft.com/office/drawing/2014/main" id="{746C756C-02A0-8BB9-D068-F3F53CF89205}"/>
              </a:ext>
            </a:extLst>
          </p:cNvPr>
          <p:cNvSpPr txBox="1"/>
          <p:nvPr/>
        </p:nvSpPr>
        <p:spPr>
          <a:xfrm>
            <a:off x="1115989" y="1457145"/>
            <a:ext cx="15066818" cy="584775"/>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1200" dirty="0">
                <a:solidFill>
                  <a:srgbClr val="374151"/>
                </a:solidFill>
                <a:ea typeface="+mn-lt"/>
                <a:cs typeface="+mn-lt"/>
              </a:rPr>
              <a:t>.</a:t>
            </a:r>
            <a:endParaRPr lang="en-US" dirty="0">
              <a:solidFill>
                <a:srgbClr val="000000"/>
              </a:solidFill>
              <a:cs typeface="Calibri"/>
            </a:endParaRPr>
          </a:p>
          <a:p>
            <a:endParaRPr lang="en-US" sz="1200" dirty="0">
              <a:solidFill>
                <a:srgbClr val="374151"/>
              </a:solidFill>
              <a:ea typeface="Calibri"/>
              <a:cs typeface="Calibri"/>
            </a:endParaRPr>
          </a:p>
          <a:p>
            <a:pPr lvl="1"/>
            <a:endParaRPr lang="en-US" sz="1400" dirty="0"/>
          </a:p>
        </p:txBody>
      </p:sp>
      <p:sp>
        <p:nvSpPr>
          <p:cNvPr id="4" name="Rectangle 3">
            <a:extLst>
              <a:ext uri="{FF2B5EF4-FFF2-40B4-BE49-F238E27FC236}">
                <a16:creationId xmlns:a16="http://schemas.microsoft.com/office/drawing/2014/main" id="{8A195CC2-9B11-5DAA-DD08-9D8E359E5D1E}"/>
              </a:ext>
            </a:extLst>
          </p:cNvPr>
          <p:cNvSpPr/>
          <p:nvPr/>
        </p:nvSpPr>
        <p:spPr>
          <a:xfrm>
            <a:off x="1932708" y="2036616"/>
            <a:ext cx="3553691" cy="11222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lvl="1"/>
            <a:r>
              <a:rPr lang="en-US" sz="2400" b="1" dirty="0">
                <a:solidFill>
                  <a:srgbClr val="000000"/>
                </a:solidFill>
                <a:cs typeface="Calibri"/>
              </a:rPr>
              <a:t>       Frontend       </a:t>
            </a:r>
          </a:p>
          <a:p>
            <a:pPr lvl="1"/>
            <a:r>
              <a:rPr lang="en-US" sz="2400" b="1" dirty="0">
                <a:solidFill>
                  <a:srgbClr val="000000"/>
                </a:solidFill>
                <a:cs typeface="Calibri"/>
              </a:rPr>
              <a:t>(React/Angular/Vue)</a:t>
            </a:r>
            <a:endParaRPr lang="en-US" sz="2400" b="1" dirty="0"/>
          </a:p>
        </p:txBody>
      </p:sp>
      <p:sp>
        <p:nvSpPr>
          <p:cNvPr id="5" name="Rectangle 4">
            <a:extLst>
              <a:ext uri="{FF2B5EF4-FFF2-40B4-BE49-F238E27FC236}">
                <a16:creationId xmlns:a16="http://schemas.microsoft.com/office/drawing/2014/main" id="{8DAD9953-DE1D-797E-BA25-BB28A3EF4103}"/>
              </a:ext>
            </a:extLst>
          </p:cNvPr>
          <p:cNvSpPr/>
          <p:nvPr/>
        </p:nvSpPr>
        <p:spPr>
          <a:xfrm>
            <a:off x="8645236" y="2036616"/>
            <a:ext cx="4073236" cy="12053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lvl="1"/>
            <a:r>
              <a:rPr lang="en-US" sz="2400" dirty="0">
                <a:solidFill>
                  <a:srgbClr val="000000"/>
                </a:solidFill>
                <a:cs typeface="Calibri"/>
              </a:rPr>
              <a:t> </a:t>
            </a:r>
            <a:r>
              <a:rPr lang="en-US" sz="2400" b="1">
                <a:solidFill>
                  <a:srgbClr val="000000"/>
                </a:solidFill>
                <a:cs typeface="Calibri"/>
              </a:rPr>
              <a:t>      Backend       </a:t>
            </a:r>
          </a:p>
          <a:p>
            <a:pPr lvl="1"/>
            <a:r>
              <a:rPr lang="en-US" sz="2400" b="1" dirty="0">
                <a:solidFill>
                  <a:srgbClr val="000000"/>
                </a:solidFill>
                <a:cs typeface="Calibri"/>
              </a:rPr>
              <a:t>   (Django/Flask) </a:t>
            </a:r>
            <a:endParaRPr lang="en-US" sz="2400" b="1" dirty="0"/>
          </a:p>
        </p:txBody>
      </p:sp>
      <p:sp>
        <p:nvSpPr>
          <p:cNvPr id="7" name="Rectangle 6">
            <a:extLst>
              <a:ext uri="{FF2B5EF4-FFF2-40B4-BE49-F238E27FC236}">
                <a16:creationId xmlns:a16="http://schemas.microsoft.com/office/drawing/2014/main" id="{F5642861-67B4-58CB-1815-B2A918BB8CE5}"/>
              </a:ext>
            </a:extLst>
          </p:cNvPr>
          <p:cNvSpPr/>
          <p:nvPr/>
        </p:nvSpPr>
        <p:spPr>
          <a:xfrm>
            <a:off x="12905508" y="4488873"/>
            <a:ext cx="4364181" cy="13300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lvl="1"/>
            <a:r>
              <a:rPr lang="en-US" dirty="0">
                <a:solidFill>
                  <a:srgbClr val="000000"/>
                </a:solidFill>
                <a:cs typeface="Calibri"/>
              </a:rPr>
              <a:t>             </a:t>
            </a:r>
            <a:r>
              <a:rPr lang="en-US" b="1" dirty="0">
                <a:solidFill>
                  <a:srgbClr val="000000"/>
                </a:solidFill>
                <a:cs typeface="Calibri"/>
              </a:rPr>
              <a:t> </a:t>
            </a:r>
            <a:r>
              <a:rPr lang="en-US" sz="2400" b="1" dirty="0">
                <a:solidFill>
                  <a:srgbClr val="000000"/>
                </a:solidFill>
                <a:cs typeface="Calibri"/>
              </a:rPr>
              <a:t>AI Services    </a:t>
            </a:r>
          </a:p>
          <a:p>
            <a:pPr lvl="1"/>
            <a:r>
              <a:rPr lang="en-US" sz="2400" b="1" dirty="0">
                <a:solidFill>
                  <a:srgbClr val="000000"/>
                </a:solidFill>
                <a:cs typeface="Calibri"/>
              </a:rPr>
              <a:t>           (</a:t>
            </a:r>
            <a:r>
              <a:rPr lang="en-US" sz="2400" b="1" dirty="0" err="1">
                <a:solidFill>
                  <a:srgbClr val="000000"/>
                </a:solidFill>
                <a:cs typeface="Calibri"/>
              </a:rPr>
              <a:t>LangChain</a:t>
            </a:r>
            <a:r>
              <a:rPr lang="en-US" sz="2400" b="1" dirty="0">
                <a:solidFill>
                  <a:srgbClr val="000000"/>
                </a:solidFill>
                <a:cs typeface="Calibri"/>
              </a:rPr>
              <a:t>)  </a:t>
            </a:r>
            <a:endParaRPr lang="en-US" sz="2400" b="1" dirty="0">
              <a:cs typeface="Calibri"/>
            </a:endParaRPr>
          </a:p>
        </p:txBody>
      </p:sp>
      <p:sp>
        <p:nvSpPr>
          <p:cNvPr id="8" name="Rectangle 7">
            <a:extLst>
              <a:ext uri="{FF2B5EF4-FFF2-40B4-BE49-F238E27FC236}">
                <a16:creationId xmlns:a16="http://schemas.microsoft.com/office/drawing/2014/main" id="{863F2E95-0BCA-47B4-A060-3374B139076D}"/>
              </a:ext>
            </a:extLst>
          </p:cNvPr>
          <p:cNvSpPr/>
          <p:nvPr/>
        </p:nvSpPr>
        <p:spPr>
          <a:xfrm>
            <a:off x="8645237" y="7128163"/>
            <a:ext cx="4883726" cy="11637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000" dirty="0">
                <a:solidFill>
                  <a:schemeClr val="tx1">
                    <a:lumMod val="95000"/>
                    <a:lumOff val="5000"/>
                  </a:schemeClr>
                </a:solidFill>
                <a:latin typeface="Calibri"/>
                <a:ea typeface="Segoe UI"/>
                <a:cs typeface="Segoe UI"/>
              </a:rPr>
              <a:t>                       </a:t>
            </a:r>
            <a:r>
              <a:rPr lang="en-US" sz="2400" dirty="0">
                <a:solidFill>
                  <a:schemeClr val="tx1">
                    <a:lumMod val="95000"/>
                    <a:lumOff val="5000"/>
                  </a:schemeClr>
                </a:solidFill>
                <a:latin typeface="Calibri"/>
                <a:ea typeface="Segoe UI"/>
                <a:cs typeface="Segoe UI"/>
              </a:rPr>
              <a:t> </a:t>
            </a:r>
            <a:r>
              <a:rPr lang="en-US" sz="2400" b="1" baseline="0" dirty="0">
                <a:solidFill>
                  <a:schemeClr val="tx1">
                    <a:lumMod val="95000"/>
                    <a:lumOff val="5000"/>
                  </a:schemeClr>
                </a:solidFill>
                <a:latin typeface="Calibri"/>
                <a:ea typeface="Segoe UI"/>
                <a:cs typeface="Segoe UI"/>
              </a:rPr>
              <a:t>Database      </a:t>
            </a:r>
            <a:r>
              <a:rPr lang="en-US" sz="2400" b="1" dirty="0">
                <a:solidFill>
                  <a:schemeClr val="tx1">
                    <a:lumMod val="95000"/>
                    <a:lumOff val="5000"/>
                  </a:schemeClr>
                </a:solidFill>
                <a:latin typeface="Calibri"/>
                <a:ea typeface="Segoe UI"/>
                <a:cs typeface="Segoe UI"/>
              </a:rPr>
              <a:t> </a:t>
            </a:r>
            <a:endParaRPr lang="en-US" sz="2400" b="1" dirty="0">
              <a:solidFill>
                <a:schemeClr val="tx1">
                  <a:lumMod val="95000"/>
                  <a:lumOff val="5000"/>
                </a:schemeClr>
              </a:solidFill>
              <a:latin typeface="Calibri"/>
              <a:ea typeface="Segoe UI"/>
              <a:cs typeface="Calibri"/>
            </a:endParaRPr>
          </a:p>
          <a:p>
            <a:r>
              <a:rPr lang="en-US" sz="2400" b="1" dirty="0">
                <a:solidFill>
                  <a:schemeClr val="tx1">
                    <a:lumMod val="95000"/>
                    <a:lumOff val="5000"/>
                  </a:schemeClr>
                </a:solidFill>
                <a:latin typeface="Calibri"/>
                <a:ea typeface="Segoe UI"/>
                <a:cs typeface="Segoe UI"/>
              </a:rPr>
              <a:t>            </a:t>
            </a:r>
            <a:r>
              <a:rPr lang="en-US" sz="2400" b="1" baseline="0" dirty="0">
                <a:solidFill>
                  <a:schemeClr val="tx1">
                    <a:lumMod val="95000"/>
                    <a:lumOff val="5000"/>
                  </a:schemeClr>
                </a:solidFill>
                <a:latin typeface="Calibri"/>
                <a:ea typeface="Segoe UI"/>
                <a:cs typeface="Segoe UI"/>
              </a:rPr>
              <a:t>(PostgreSQL/MySQL)  </a:t>
            </a:r>
            <a:endParaRPr lang="en-US" sz="2400" b="1" dirty="0">
              <a:solidFill>
                <a:schemeClr val="tx1">
                  <a:lumMod val="95000"/>
                  <a:lumOff val="5000"/>
                </a:schemeClr>
              </a:solidFill>
              <a:cs typeface="Calibri"/>
            </a:endParaRPr>
          </a:p>
        </p:txBody>
      </p:sp>
      <p:sp>
        <p:nvSpPr>
          <p:cNvPr id="10" name="Rectangle 9">
            <a:extLst>
              <a:ext uri="{FF2B5EF4-FFF2-40B4-BE49-F238E27FC236}">
                <a16:creationId xmlns:a16="http://schemas.microsoft.com/office/drawing/2014/main" id="{FC2F72D9-4E52-7DAA-B113-496716EF7D44}"/>
              </a:ext>
            </a:extLst>
          </p:cNvPr>
          <p:cNvSpPr/>
          <p:nvPr/>
        </p:nvSpPr>
        <p:spPr>
          <a:xfrm>
            <a:off x="2161309" y="7128162"/>
            <a:ext cx="3740727" cy="116378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lvl="1"/>
            <a:r>
              <a:rPr lang="en-US" sz="2400" b="1" dirty="0">
                <a:solidFill>
                  <a:srgbClr val="000000"/>
                </a:solidFill>
                <a:cs typeface="Calibri"/>
              </a:rPr>
              <a:t>   Analytics Tools   </a:t>
            </a:r>
          </a:p>
          <a:p>
            <a:pPr lvl="1"/>
            <a:r>
              <a:rPr lang="en-US" sz="2400" b="1" dirty="0">
                <a:solidFill>
                  <a:srgbClr val="000000"/>
                </a:solidFill>
                <a:cs typeface="Calibri"/>
              </a:rPr>
              <a:t>(Power BI/Tableau)  </a:t>
            </a:r>
            <a:endParaRPr lang="en-US" sz="2400" dirty="0">
              <a:cs typeface="Calibri"/>
            </a:endParaRPr>
          </a:p>
        </p:txBody>
      </p:sp>
      <p:cxnSp>
        <p:nvCxnSpPr>
          <p:cNvPr id="19" name="Straight Arrow Connector 18">
            <a:extLst>
              <a:ext uri="{FF2B5EF4-FFF2-40B4-BE49-F238E27FC236}">
                <a16:creationId xmlns:a16="http://schemas.microsoft.com/office/drawing/2014/main" id="{D84CFF4E-045C-3B53-B924-C786C5454CA9}"/>
              </a:ext>
            </a:extLst>
          </p:cNvPr>
          <p:cNvCxnSpPr/>
          <p:nvPr/>
        </p:nvCxnSpPr>
        <p:spPr>
          <a:xfrm>
            <a:off x="5899440" y="2667864"/>
            <a:ext cx="2161307" cy="41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9ADCD8C-090D-DA95-0FE9-247864A3375C}"/>
              </a:ext>
            </a:extLst>
          </p:cNvPr>
          <p:cNvCxnSpPr/>
          <p:nvPr/>
        </p:nvCxnSpPr>
        <p:spPr>
          <a:xfrm flipH="1">
            <a:off x="14999278" y="2769179"/>
            <a:ext cx="41563" cy="14131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72B95BA-16D8-B89A-6668-2732F8B4C331}"/>
              </a:ext>
            </a:extLst>
          </p:cNvPr>
          <p:cNvCxnSpPr/>
          <p:nvPr/>
        </p:nvCxnSpPr>
        <p:spPr>
          <a:xfrm>
            <a:off x="13227627" y="2680854"/>
            <a:ext cx="1787236" cy="41565"/>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9B3F842-ADD7-44B6-1E89-7B5F4A365FA9}"/>
              </a:ext>
            </a:extLst>
          </p:cNvPr>
          <p:cNvCxnSpPr/>
          <p:nvPr/>
        </p:nvCxnSpPr>
        <p:spPr>
          <a:xfrm>
            <a:off x="14991482" y="6169602"/>
            <a:ext cx="20785" cy="1330037"/>
          </a:xfrm>
          <a:prstGeom prst="straightConnector1">
            <a:avLst/>
          </a:prstGeom>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30B063C-0DEE-68E6-AC5E-85A291C3DD3B}"/>
              </a:ext>
            </a:extLst>
          </p:cNvPr>
          <p:cNvCxnSpPr/>
          <p:nvPr/>
        </p:nvCxnSpPr>
        <p:spPr>
          <a:xfrm flipH="1" flipV="1">
            <a:off x="13845887" y="7600951"/>
            <a:ext cx="1143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EA1F8EF5-AC1D-1682-E63F-A7A30826F477}"/>
              </a:ext>
            </a:extLst>
          </p:cNvPr>
          <p:cNvCxnSpPr/>
          <p:nvPr/>
        </p:nvCxnSpPr>
        <p:spPr>
          <a:xfrm flipH="1" flipV="1">
            <a:off x="6320271" y="7785389"/>
            <a:ext cx="1891144" cy="207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60CA41E3-DF4B-A0DD-D9B7-7D5A020405CE}"/>
              </a:ext>
            </a:extLst>
          </p:cNvPr>
          <p:cNvSpPr txBox="1"/>
          <p:nvPr/>
        </p:nvSpPr>
        <p:spPr>
          <a:xfrm>
            <a:off x="6011435" y="2038186"/>
            <a:ext cx="19534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95000"/>
                    <a:lumOff val="5000"/>
                  </a:schemeClr>
                </a:solidFill>
                <a:cs typeface="Calibri"/>
              </a:rPr>
              <a:t>API Requests</a:t>
            </a:r>
          </a:p>
        </p:txBody>
      </p:sp>
      <p:sp>
        <p:nvSpPr>
          <p:cNvPr id="21" name="TextBox 20">
            <a:extLst>
              <a:ext uri="{FF2B5EF4-FFF2-40B4-BE49-F238E27FC236}">
                <a16:creationId xmlns:a16="http://schemas.microsoft.com/office/drawing/2014/main" id="{89373E78-1E6E-3322-A7F1-0E83EBDAD5B9}"/>
              </a:ext>
            </a:extLst>
          </p:cNvPr>
          <p:cNvSpPr txBox="1"/>
          <p:nvPr/>
        </p:nvSpPr>
        <p:spPr>
          <a:xfrm>
            <a:off x="15133477" y="3161188"/>
            <a:ext cx="24895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95000"/>
                    <a:lumOff val="5000"/>
                  </a:schemeClr>
                </a:solidFill>
                <a:cs typeface="Calibri"/>
              </a:rPr>
              <a:t>Database Queries</a:t>
            </a:r>
            <a:endParaRPr lang="en-US" sz="2400">
              <a:solidFill>
                <a:schemeClr val="tx1">
                  <a:lumMod val="95000"/>
                  <a:lumOff val="5000"/>
                </a:schemeClr>
              </a:solidFill>
              <a:cs typeface="Calibri"/>
            </a:endParaRPr>
          </a:p>
        </p:txBody>
      </p:sp>
      <p:sp>
        <p:nvSpPr>
          <p:cNvPr id="23" name="TextBox 22">
            <a:extLst>
              <a:ext uri="{FF2B5EF4-FFF2-40B4-BE49-F238E27FC236}">
                <a16:creationId xmlns:a16="http://schemas.microsoft.com/office/drawing/2014/main" id="{654624F0-F7F9-0449-C10E-0217FA4A5791}"/>
              </a:ext>
            </a:extLst>
          </p:cNvPr>
          <p:cNvSpPr txBox="1"/>
          <p:nvPr/>
        </p:nvSpPr>
        <p:spPr>
          <a:xfrm>
            <a:off x="15135830" y="6650181"/>
            <a:ext cx="28180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95000"/>
                    <a:lumOff val="5000"/>
                  </a:schemeClr>
                </a:solidFill>
                <a:cs typeface="Calibri"/>
              </a:rPr>
              <a:t>AI Processing</a:t>
            </a:r>
          </a:p>
        </p:txBody>
      </p:sp>
      <p:sp>
        <p:nvSpPr>
          <p:cNvPr id="28" name="TextBox 27">
            <a:extLst>
              <a:ext uri="{FF2B5EF4-FFF2-40B4-BE49-F238E27FC236}">
                <a16:creationId xmlns:a16="http://schemas.microsoft.com/office/drawing/2014/main" id="{9ACA68CA-FE4A-B80A-EBD8-7F3FDCC75DEB}"/>
              </a:ext>
            </a:extLst>
          </p:cNvPr>
          <p:cNvSpPr txBox="1"/>
          <p:nvPr/>
        </p:nvSpPr>
        <p:spPr>
          <a:xfrm>
            <a:off x="5890272" y="8033153"/>
            <a:ext cx="2951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chemeClr val="tx1">
                    <a:lumMod val="95000"/>
                    <a:lumOff val="5000"/>
                  </a:schemeClr>
                </a:solidFill>
                <a:cs typeface="Calibri"/>
              </a:rPr>
              <a:t>External API"S</a:t>
            </a:r>
          </a:p>
        </p:txBody>
      </p:sp>
    </p:spTree>
    <p:extLst>
      <p:ext uri="{BB962C8B-B14F-4D97-AF65-F5344CB8AC3E}">
        <p14:creationId xmlns:p14="http://schemas.microsoft.com/office/powerpoint/2010/main" val="355891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2" name="Group 2"/>
          <p:cNvGrpSpPr/>
          <p:nvPr/>
        </p:nvGrpSpPr>
        <p:grpSpPr>
          <a:xfrm>
            <a:off x="0" y="-183588"/>
            <a:ext cx="18288000" cy="6221300"/>
            <a:chOff x="0" y="0"/>
            <a:chExt cx="24384000" cy="8295067"/>
          </a:xfrm>
        </p:grpSpPr>
        <p:pic>
          <p:nvPicPr>
            <p:cNvPr id="3" name="Picture 3"/>
            <p:cNvPicPr>
              <a:picLocks noChangeAspect="1"/>
            </p:cNvPicPr>
            <p:nvPr/>
          </p:nvPicPr>
          <p:blipFill>
            <a:blip r:embed="rId2"/>
            <a:srcRect t="20862" b="20862"/>
            <a:stretch>
              <a:fillRect/>
            </a:stretch>
          </p:blipFill>
          <p:spPr>
            <a:xfrm>
              <a:off x="0" y="0"/>
              <a:ext cx="24384000" cy="8295067"/>
            </a:xfrm>
            <a:prstGeom prst="rect">
              <a:avLst/>
            </a:prstGeom>
          </p:spPr>
        </p:pic>
      </p:grpSp>
      <p:grpSp>
        <p:nvGrpSpPr>
          <p:cNvPr id="4" name="Group 4"/>
          <p:cNvGrpSpPr/>
          <p:nvPr/>
        </p:nvGrpSpPr>
        <p:grpSpPr>
          <a:xfrm>
            <a:off x="3295003" y="5589439"/>
            <a:ext cx="1263724" cy="12637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6" name="Group 6"/>
          <p:cNvGrpSpPr/>
          <p:nvPr/>
        </p:nvGrpSpPr>
        <p:grpSpPr>
          <a:xfrm>
            <a:off x="13729273" y="5589439"/>
            <a:ext cx="1263724" cy="12637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8" name="Group 8"/>
          <p:cNvGrpSpPr/>
          <p:nvPr/>
        </p:nvGrpSpPr>
        <p:grpSpPr>
          <a:xfrm>
            <a:off x="8512138" y="5589439"/>
            <a:ext cx="1263724" cy="12637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sp>
        <p:nvSpPr>
          <p:cNvPr id="16" name="Freeform 16"/>
          <p:cNvSpPr/>
          <p:nvPr/>
        </p:nvSpPr>
        <p:spPr>
          <a:xfrm>
            <a:off x="3577364" y="5854851"/>
            <a:ext cx="699002" cy="732898"/>
          </a:xfrm>
          <a:custGeom>
            <a:avLst/>
            <a:gdLst/>
            <a:ahLst/>
            <a:cxnLst/>
            <a:rect l="l" t="t" r="r" b="b"/>
            <a:pathLst>
              <a:path w="699002" h="732898">
                <a:moveTo>
                  <a:pt x="0" y="0"/>
                </a:moveTo>
                <a:lnTo>
                  <a:pt x="699002" y="0"/>
                </a:lnTo>
                <a:lnTo>
                  <a:pt x="699002" y="732899"/>
                </a:lnTo>
                <a:lnTo>
                  <a:pt x="0" y="732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8781243" y="5854851"/>
            <a:ext cx="732898" cy="732898"/>
          </a:xfrm>
          <a:custGeom>
            <a:avLst/>
            <a:gdLst/>
            <a:ahLst/>
            <a:cxnLst/>
            <a:rect l="l" t="t" r="r" b="b"/>
            <a:pathLst>
              <a:path w="732898" h="732898">
                <a:moveTo>
                  <a:pt x="0" y="0"/>
                </a:moveTo>
                <a:lnTo>
                  <a:pt x="732898" y="0"/>
                </a:lnTo>
                <a:lnTo>
                  <a:pt x="732898" y="732899"/>
                </a:lnTo>
                <a:lnTo>
                  <a:pt x="0" y="7328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14014487" y="5854851"/>
            <a:ext cx="732898" cy="732898"/>
          </a:xfrm>
          <a:custGeom>
            <a:avLst/>
            <a:gdLst/>
            <a:ahLst/>
            <a:cxnLst/>
            <a:rect l="l" t="t" r="r" b="b"/>
            <a:pathLst>
              <a:path w="732898" h="732898">
                <a:moveTo>
                  <a:pt x="0" y="0"/>
                </a:moveTo>
                <a:lnTo>
                  <a:pt x="732898" y="0"/>
                </a:lnTo>
                <a:lnTo>
                  <a:pt x="732898" y="732899"/>
                </a:lnTo>
                <a:lnTo>
                  <a:pt x="0" y="732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2797326" y="1423470"/>
            <a:ext cx="12693347" cy="2708434"/>
          </a:xfrm>
          <a:prstGeom prst="rect">
            <a:avLst/>
          </a:prstGeom>
        </p:spPr>
        <p:txBody>
          <a:bodyPr wrap="square" lIns="0" tIns="0" rIns="0" bIns="0" rtlCol="0" anchor="t">
            <a:spAutoFit/>
          </a:bodyPr>
          <a:lstStyle/>
          <a:p>
            <a:pPr algn="ctr"/>
            <a:r>
              <a:rPr lang="en-US" sz="8800" b="1" dirty="0">
                <a:solidFill>
                  <a:schemeClr val="bg1"/>
                </a:solidFill>
                <a:latin typeface="Mokoto"/>
              </a:rPr>
              <a:t>Solution Alignment with Hexaware’s Objective</a:t>
            </a:r>
          </a:p>
        </p:txBody>
      </p:sp>
      <p:sp>
        <p:nvSpPr>
          <p:cNvPr id="20" name="TextBox 20"/>
          <p:cNvSpPr txBox="1"/>
          <p:nvPr/>
        </p:nvSpPr>
        <p:spPr>
          <a:xfrm>
            <a:off x="1794784" y="7359938"/>
            <a:ext cx="4167639" cy="1577355"/>
          </a:xfrm>
          <a:prstGeom prst="rect">
            <a:avLst/>
          </a:prstGeom>
        </p:spPr>
        <p:txBody>
          <a:bodyPr wrap="square" lIns="0" tIns="0" rIns="0" bIns="0" rtlCol="0" anchor="t">
            <a:spAutoFit/>
          </a:bodyPr>
          <a:lstStyle/>
          <a:p>
            <a:pPr algn="ctr">
              <a:lnSpc>
                <a:spcPts val="4286"/>
              </a:lnSpc>
            </a:pPr>
            <a:r>
              <a:rPr lang="en-US" sz="3050" b="1" dirty="0">
                <a:solidFill>
                  <a:srgbClr val="1D3055"/>
                </a:solidFill>
                <a:latin typeface="Antonio Ultra-Bold"/>
                <a:ea typeface="Antonio Ultra-Bold"/>
                <a:cs typeface="Antonio Ultra-Bold"/>
                <a:sym typeface="Antonio Ultra-Bold"/>
              </a:rPr>
              <a:t>Objective-1</a:t>
            </a:r>
            <a:br>
              <a:rPr lang="en-US" sz="3050" b="1" dirty="0">
                <a:solidFill>
                  <a:srgbClr val="1D3055"/>
                </a:solidFill>
                <a:latin typeface="Antonio Ultra-Bold"/>
                <a:ea typeface="Antonio Ultra-Bold"/>
                <a:cs typeface="Antonio Ultra-Bold"/>
              </a:rPr>
            </a:br>
            <a:r>
              <a:rPr lang="en-US" sz="2400" b="1" dirty="0">
                <a:sym typeface="Antonio Ultra-Bold"/>
              </a:rPr>
              <a:t>Digital Transformation</a:t>
            </a:r>
            <a:endParaRPr lang="en-US" sz="2400" dirty="0">
              <a:sym typeface="Antonio Ultra-Bold"/>
            </a:endParaRPr>
          </a:p>
          <a:p>
            <a:pPr algn="ctr">
              <a:lnSpc>
                <a:spcPts val="4286"/>
              </a:lnSpc>
            </a:pPr>
            <a:endParaRPr lang="en-US" dirty="0"/>
          </a:p>
        </p:txBody>
      </p:sp>
      <p:sp>
        <p:nvSpPr>
          <p:cNvPr id="21" name="TextBox 21"/>
          <p:cNvSpPr txBox="1"/>
          <p:nvPr/>
        </p:nvSpPr>
        <p:spPr>
          <a:xfrm>
            <a:off x="7302539" y="7359938"/>
            <a:ext cx="4168288" cy="1613711"/>
          </a:xfrm>
          <a:prstGeom prst="rect">
            <a:avLst/>
          </a:prstGeom>
        </p:spPr>
        <p:txBody>
          <a:bodyPr wrap="square" lIns="0" tIns="0" rIns="0" bIns="0" rtlCol="0" anchor="t">
            <a:spAutoFit/>
          </a:bodyPr>
          <a:lstStyle/>
          <a:p>
            <a:pPr algn="ctr">
              <a:lnSpc>
                <a:spcPts val="4286"/>
              </a:lnSpc>
            </a:pPr>
            <a:r>
              <a:rPr lang="en-US" sz="3050" b="1" dirty="0">
                <a:solidFill>
                  <a:srgbClr val="1D3055"/>
                </a:solidFill>
                <a:latin typeface="Antonio Ultra-Bold"/>
                <a:ea typeface="Antonio Ultra-Bold"/>
                <a:cs typeface="Antonio Ultra-Bold"/>
                <a:sym typeface="Antonio Ultra-Bold"/>
              </a:rPr>
              <a:t>Objective-2</a:t>
            </a:r>
            <a:br>
              <a:rPr lang="en-US" sz="3050" b="1" dirty="0">
                <a:solidFill>
                  <a:srgbClr val="1D3055"/>
                </a:solidFill>
                <a:latin typeface="Antonio Ultra-Bold"/>
                <a:ea typeface="Antonio Ultra-Bold"/>
                <a:cs typeface="Antonio Ultra-Bold"/>
                <a:sym typeface="Antonio Ultra-Bold"/>
              </a:rPr>
            </a:br>
            <a:r>
              <a:rPr lang="en-US" sz="2400" b="1" dirty="0"/>
              <a:t>Automation and Efficiency</a:t>
            </a:r>
            <a:endParaRPr lang="en-US" sz="2400" b="1" dirty="0">
              <a:solidFill>
                <a:srgbClr val="1D3055"/>
              </a:solidFill>
              <a:latin typeface="Antonio Ultra-Bold"/>
              <a:ea typeface="Antonio Ultra-Bold"/>
              <a:cs typeface="Antonio Ultra-Bold"/>
            </a:endParaRPr>
          </a:p>
          <a:p>
            <a:pPr algn="ctr">
              <a:lnSpc>
                <a:spcPts val="4286"/>
              </a:lnSpc>
            </a:pPr>
            <a:endParaRPr lang="en-US" sz="3050" b="1" dirty="0">
              <a:latin typeface="Antonio Ultra-Bold"/>
              <a:ea typeface="Antonio Ultra-Bold"/>
              <a:cs typeface="Antonio Ultra-Bold"/>
            </a:endParaRPr>
          </a:p>
        </p:txBody>
      </p:sp>
      <p:sp>
        <p:nvSpPr>
          <p:cNvPr id="22" name="TextBox 22"/>
          <p:cNvSpPr txBox="1"/>
          <p:nvPr/>
        </p:nvSpPr>
        <p:spPr>
          <a:xfrm>
            <a:off x="13157334" y="7359938"/>
            <a:ext cx="3537204" cy="1985608"/>
          </a:xfrm>
          <a:prstGeom prst="rect">
            <a:avLst/>
          </a:prstGeom>
        </p:spPr>
        <p:txBody>
          <a:bodyPr lIns="0" tIns="0" rIns="0" bIns="0" rtlCol="0" anchor="t">
            <a:spAutoFit/>
          </a:bodyPr>
          <a:lstStyle/>
          <a:p>
            <a:pPr algn="ctr">
              <a:lnSpc>
                <a:spcPts val="4286"/>
              </a:lnSpc>
            </a:pPr>
            <a:r>
              <a:rPr lang="en-US" sz="3050" b="1">
                <a:solidFill>
                  <a:srgbClr val="1D3055"/>
                </a:solidFill>
                <a:latin typeface="Antonio Ultra-Bold"/>
                <a:ea typeface="Antonio Ultra-Bold"/>
                <a:cs typeface="Antonio Ultra-Bold"/>
                <a:sym typeface="Antonio Ultra-Bold"/>
              </a:rPr>
              <a:t>Objective-3</a:t>
            </a:r>
          </a:p>
          <a:p>
            <a:pPr algn="ctr"/>
            <a:r>
              <a:rPr lang="en-US" sz="2400" b="1"/>
              <a:t>Enhanced User Experience</a:t>
            </a:r>
            <a:endParaRPr lang="en-US" sz="2400"/>
          </a:p>
          <a:p>
            <a:pPr algn="ctr"/>
            <a:br>
              <a:rPr lang="en-US" dirty="0"/>
            </a:br>
            <a:endParaRPr lang="en-US" dirty="0"/>
          </a:p>
          <a:p>
            <a:pPr algn="ctr">
              <a:lnSpc>
                <a:spcPts val="4286"/>
              </a:lnSpc>
            </a:pPr>
            <a:endParaRPr lang="en-US" sz="3050" b="1" dirty="0">
              <a:solidFill>
                <a:srgbClr val="1D3055"/>
              </a:solidFill>
              <a:latin typeface="Antonio Ultra-Bold"/>
              <a:ea typeface="Antonio Ultra-Bold"/>
              <a:cs typeface="Antonio Ultra-Bold"/>
            </a:endParaRPr>
          </a:p>
        </p:txBody>
      </p:sp>
      <p:pic>
        <p:nvPicPr>
          <p:cNvPr id="28" name="Picture 27" descr="A black and white sign with white text&#10;&#10;Description automatically generated">
            <a:extLst>
              <a:ext uri="{FF2B5EF4-FFF2-40B4-BE49-F238E27FC236}">
                <a16:creationId xmlns:a16="http://schemas.microsoft.com/office/drawing/2014/main" id="{1136E5BB-CC1A-F43B-8A40-25D733EA90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16200" y="-34065"/>
            <a:ext cx="2758917" cy="13531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1A40D8EE-8B63-51BE-C39C-3B09B44DC79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2ED0BA0-2666-3E33-FD6B-C07DB7B7ED41}"/>
              </a:ext>
            </a:extLst>
          </p:cNvPr>
          <p:cNvSpPr/>
          <p:nvPr/>
        </p:nvSpPr>
        <p:spPr>
          <a:xfrm>
            <a:off x="2870797" y="54890"/>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D69F908D-6609-5EDE-72B8-798DB068B4D4}"/>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C5B0AA76-1439-A81E-F7F1-B3C555CE61D8}"/>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B4B33DDC-B6FE-3DE2-9FFF-F47666B574C8}"/>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9F09600D-E8A4-AFF9-F892-7907DF811C8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CFFEFB4A-B1EF-84DB-63F1-868E20C8C423}"/>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390AA15-FEB3-04AA-5AF9-EFB9D4FC96B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33E6E899-79BC-F75B-60DC-5069F9844DEC}"/>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6525D3E7-0CF6-5036-7A2A-866AE6D01DD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6968D6E4-FB61-080C-741F-AF2B55BCE3A8}"/>
              </a:ext>
            </a:extLst>
          </p:cNvPr>
          <p:cNvSpPr txBox="1"/>
          <p:nvPr/>
        </p:nvSpPr>
        <p:spPr>
          <a:xfrm>
            <a:off x="1219200" y="447099"/>
            <a:ext cx="37252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How it works</a:t>
            </a:r>
          </a:p>
        </p:txBody>
      </p:sp>
      <p:sp>
        <p:nvSpPr>
          <p:cNvPr id="9" name="TextBox 8">
            <a:extLst>
              <a:ext uri="{FF2B5EF4-FFF2-40B4-BE49-F238E27FC236}">
                <a16:creationId xmlns:a16="http://schemas.microsoft.com/office/drawing/2014/main" id="{F94746C2-A778-AB99-7A96-37CAC5931662}"/>
              </a:ext>
            </a:extLst>
          </p:cNvPr>
          <p:cNvSpPr txBox="1"/>
          <p:nvPr/>
        </p:nvSpPr>
        <p:spPr>
          <a:xfrm>
            <a:off x="1016001" y="1721428"/>
            <a:ext cx="15191508" cy="9048631"/>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2800" b="1" u="sng" dirty="0">
                <a:solidFill>
                  <a:schemeClr val="tx1"/>
                </a:solidFill>
                <a:ea typeface="Calibri"/>
                <a:cs typeface="Calibri"/>
              </a:rPr>
              <a:t>Functional Architecture</a:t>
            </a:r>
            <a:br>
              <a:rPr lang="en-US" sz="2800" dirty="0">
                <a:ea typeface="Calibri"/>
                <a:cs typeface="Calibri"/>
              </a:rPr>
            </a:br>
            <a:endParaRPr lang="en-US" sz="2800" dirty="0">
              <a:ea typeface="Calibri"/>
              <a:cs typeface="Calibri"/>
            </a:endParaRPr>
          </a:p>
          <a:p>
            <a:r>
              <a:rPr lang="en-US" sz="2800" b="1" u="sng" dirty="0">
                <a:solidFill>
                  <a:schemeClr val="tx1"/>
                </a:solidFill>
              </a:rPr>
              <a:t>User</a:t>
            </a:r>
            <a:r>
              <a:rPr lang="en-US" sz="2800" b="1" u="sng" dirty="0">
                <a:solidFill>
                  <a:schemeClr val="tx1"/>
                </a:solidFill>
                <a:ea typeface="+mn-lt"/>
                <a:cs typeface="+mn-lt"/>
              </a:rPr>
              <a:t> Interface (UI):</a:t>
            </a:r>
            <a:br>
              <a:rPr lang="en-US" sz="2800" dirty="0">
                <a:ea typeface="+mn-lt"/>
                <a:cs typeface="+mn-lt"/>
              </a:rPr>
            </a:br>
            <a:r>
              <a:rPr lang="en-US" sz="2800" dirty="0">
                <a:solidFill>
                  <a:schemeClr val="tx1"/>
                </a:solidFill>
                <a:ea typeface="+mn-lt"/>
                <a:cs typeface="+mn-lt"/>
              </a:rPr>
              <a:t> A web-based or mobile interface where users can create, take, and review assessments. This can be built using frameworks like Flask or Django for Python.</a:t>
            </a:r>
            <a:endParaRPr lang="en-US" sz="2800" dirty="0">
              <a:solidFill>
                <a:schemeClr val="tx1"/>
              </a:solidFill>
              <a:ea typeface="Calibri"/>
              <a:cs typeface="Calibri"/>
            </a:endParaRPr>
          </a:p>
          <a:p>
            <a:endParaRPr lang="en-US" sz="2800" b="1" u="sng" dirty="0">
              <a:solidFill>
                <a:schemeClr val="tx1"/>
              </a:solidFill>
              <a:ea typeface="Calibri"/>
              <a:cs typeface="Calibri"/>
            </a:endParaRPr>
          </a:p>
          <a:p>
            <a:r>
              <a:rPr lang="en-US" sz="2800" b="1" u="sng" dirty="0">
                <a:solidFill>
                  <a:schemeClr val="tx1"/>
                </a:solidFill>
                <a:ea typeface="+mn-lt"/>
                <a:cs typeface="+mn-lt"/>
              </a:rPr>
              <a:t>Backend Services:</a:t>
            </a:r>
            <a:br>
              <a:rPr lang="en-US" sz="2800" dirty="0">
                <a:ea typeface="+mn-lt"/>
                <a:cs typeface="+mn-lt"/>
              </a:rPr>
            </a:br>
            <a:r>
              <a:rPr lang="en-US" sz="2800" dirty="0">
                <a:solidFill>
                  <a:schemeClr val="tx1"/>
                </a:solidFill>
                <a:ea typeface="+mn-lt"/>
                <a:cs typeface="+mn-lt"/>
              </a:rPr>
              <a:t> Assessment Management: Handles the creation, storage, and retrieval of assessments.</a:t>
            </a:r>
            <a:br>
              <a:rPr lang="en-US" sz="2800" dirty="0">
                <a:ea typeface="+mn-lt"/>
                <a:cs typeface="+mn-lt"/>
              </a:rPr>
            </a:br>
            <a:r>
              <a:rPr lang="en-US" sz="2800" dirty="0">
                <a:solidFill>
                  <a:schemeClr val="tx1"/>
                </a:solidFill>
                <a:ea typeface="+mn-lt"/>
                <a:cs typeface="+mn-lt"/>
              </a:rPr>
              <a:t> User Management: Manages user authentication, profiles, and permissions.</a:t>
            </a:r>
            <a:br>
              <a:rPr lang="en-US" sz="2800" dirty="0">
                <a:ea typeface="+mn-lt"/>
                <a:cs typeface="+mn-lt"/>
              </a:rPr>
            </a:br>
            <a:r>
              <a:rPr lang="en-US" sz="2800" dirty="0">
                <a:solidFill>
                  <a:schemeClr val="tx1"/>
                </a:solidFill>
                <a:ea typeface="+mn-lt"/>
                <a:cs typeface="+mn-lt"/>
              </a:rPr>
              <a:t> Results Processing: Analyzes user responses and generates reports.</a:t>
            </a:r>
            <a:endParaRPr lang="en-US" sz="2800" dirty="0">
              <a:solidFill>
                <a:schemeClr val="tx1"/>
              </a:solidFill>
              <a:ea typeface="Calibri"/>
              <a:cs typeface="Calibri"/>
            </a:endParaRPr>
          </a:p>
          <a:p>
            <a:endParaRPr lang="en-US" sz="2800" dirty="0">
              <a:solidFill>
                <a:schemeClr val="tx1"/>
              </a:solidFill>
              <a:ea typeface="Calibri"/>
              <a:cs typeface="Calibri"/>
            </a:endParaRPr>
          </a:p>
          <a:p>
            <a:r>
              <a:rPr lang="en-US" sz="2800" b="1" u="sng" dirty="0">
                <a:solidFill>
                  <a:schemeClr val="tx1"/>
                </a:solidFill>
                <a:ea typeface="+mn-lt"/>
                <a:cs typeface="+mn-lt"/>
              </a:rPr>
              <a:t>Integration with Azure OpenAI:</a:t>
            </a:r>
            <a:br>
              <a:rPr lang="en-US" sz="2800" dirty="0">
                <a:ea typeface="+mn-lt"/>
                <a:cs typeface="+mn-lt"/>
              </a:rPr>
            </a:br>
            <a:r>
              <a:rPr lang="en-US" sz="2800" dirty="0">
                <a:solidFill>
                  <a:schemeClr val="tx1"/>
                </a:solidFill>
                <a:ea typeface="+mn-lt"/>
                <a:cs typeface="+mn-lt"/>
              </a:rPr>
              <a:t> Natural Language Processing (NLP): Utilize Azure OpenAI for generating questions, providing feedback, and analyzing user responses.</a:t>
            </a:r>
            <a:br>
              <a:rPr lang="en-US" sz="2800" dirty="0">
                <a:ea typeface="+mn-lt"/>
                <a:cs typeface="+mn-lt"/>
              </a:rPr>
            </a:br>
            <a:r>
              <a:rPr lang="en-US" sz="2800" dirty="0">
                <a:solidFill>
                  <a:schemeClr val="tx1"/>
                </a:solidFill>
                <a:ea typeface="+mn-lt"/>
                <a:cs typeface="+mn-lt"/>
              </a:rPr>
              <a:t> Model Deployment: Deploy models like GPT-3 or GPT-4 for various tasks such as question generation and answer evaluation.</a:t>
            </a:r>
            <a:endParaRPr lang="en-US" sz="2800" dirty="0">
              <a:solidFill>
                <a:schemeClr val="tx1"/>
              </a:solidFill>
              <a:ea typeface="Calibri"/>
              <a:cs typeface="Calibri"/>
            </a:endParaRPr>
          </a:p>
          <a:p>
            <a:endParaRPr lang="en-US" sz="2800" dirty="0">
              <a:solidFill>
                <a:schemeClr val="tx1"/>
              </a:solidFill>
              <a:ea typeface="Calibri"/>
              <a:cs typeface="Calibri"/>
            </a:endParaRPr>
          </a:p>
          <a:p>
            <a:endParaRPr lang="en-US" sz="2800" dirty="0">
              <a:solidFill>
                <a:schemeClr val="tx1"/>
              </a:solidFill>
              <a:ea typeface="Calibri"/>
              <a:cs typeface="Calibri"/>
            </a:endParaRPr>
          </a:p>
          <a:p>
            <a:endParaRPr lang="en-US" sz="2800" dirty="0">
              <a:solidFill>
                <a:schemeClr val="tx1"/>
              </a:solidFill>
              <a:ea typeface="Calibri"/>
              <a:cs typeface="Calibri"/>
            </a:endParaRPr>
          </a:p>
          <a:p>
            <a:endParaRPr lang="en-US" sz="2800" dirty="0">
              <a:solidFill>
                <a:schemeClr val="tx1"/>
              </a:solidFill>
              <a:ea typeface="Calibri"/>
              <a:cs typeface="Calibri"/>
            </a:endParaRPr>
          </a:p>
          <a:p>
            <a:endParaRPr lang="en-US" sz="2800" dirty="0">
              <a:ea typeface="Calibri"/>
              <a:cs typeface="Calibri"/>
            </a:endParaRPr>
          </a:p>
        </p:txBody>
      </p:sp>
    </p:spTree>
    <p:extLst>
      <p:ext uri="{BB962C8B-B14F-4D97-AF65-F5344CB8AC3E}">
        <p14:creationId xmlns:p14="http://schemas.microsoft.com/office/powerpoint/2010/main" val="408315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1A40D8EE-8B63-51BE-C39C-3B09B44DC79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2ED0BA0-2666-3E33-FD6B-C07DB7B7ED41}"/>
              </a:ext>
            </a:extLst>
          </p:cNvPr>
          <p:cNvSpPr/>
          <p:nvPr/>
        </p:nvSpPr>
        <p:spPr>
          <a:xfrm>
            <a:off x="3078615" y="221145"/>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D69F908D-6609-5EDE-72B8-798DB068B4D4}"/>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C5B0AA76-1439-A81E-F7F1-B3C555CE61D8}"/>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B4B33DDC-B6FE-3DE2-9FFF-F47666B574C8}"/>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9F09600D-E8A4-AFF9-F892-7907DF811C8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CFFEFB4A-B1EF-84DB-63F1-868E20C8C423}"/>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3390AA15-FEB3-04AA-5AF9-EFB9D4FC96B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33E6E899-79BC-F75B-60DC-5069F9844DEC}"/>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6525D3E7-0CF6-5036-7A2A-866AE6D01DD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6968D6E4-FB61-080C-741F-AF2B55BCE3A8}"/>
              </a:ext>
            </a:extLst>
          </p:cNvPr>
          <p:cNvSpPr txBox="1"/>
          <p:nvPr/>
        </p:nvSpPr>
        <p:spPr>
          <a:xfrm>
            <a:off x="1219200" y="447099"/>
            <a:ext cx="37252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How it works</a:t>
            </a:r>
          </a:p>
        </p:txBody>
      </p:sp>
      <p:sp>
        <p:nvSpPr>
          <p:cNvPr id="9" name="TextBox 8">
            <a:extLst>
              <a:ext uri="{FF2B5EF4-FFF2-40B4-BE49-F238E27FC236}">
                <a16:creationId xmlns:a16="http://schemas.microsoft.com/office/drawing/2014/main" id="{F94746C2-A778-AB99-7A96-37CAC5931662}"/>
              </a:ext>
            </a:extLst>
          </p:cNvPr>
          <p:cNvSpPr txBox="1"/>
          <p:nvPr/>
        </p:nvSpPr>
        <p:spPr>
          <a:xfrm>
            <a:off x="579583" y="1721428"/>
            <a:ext cx="17061871" cy="7325082"/>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2800" b="1" u="sng" dirty="0" err="1">
                <a:solidFill>
                  <a:schemeClr val="tx1"/>
                </a:solidFill>
                <a:ea typeface="+mn-lt"/>
                <a:cs typeface="+mn-lt"/>
              </a:rPr>
              <a:t>LangChain</a:t>
            </a:r>
            <a:r>
              <a:rPr lang="en-US" sz="2800" b="1" u="sng" dirty="0">
                <a:solidFill>
                  <a:schemeClr val="tx1"/>
                </a:solidFill>
                <a:ea typeface="+mn-lt"/>
                <a:cs typeface="+mn-lt"/>
              </a:rPr>
              <a:t> Integration:</a:t>
            </a:r>
            <a:br>
              <a:rPr lang="en-US" sz="2800" b="1" u="sng" dirty="0">
                <a:ea typeface="+mn-lt"/>
                <a:cs typeface="+mn-lt"/>
              </a:rPr>
            </a:br>
            <a:r>
              <a:rPr lang="en-US" sz="2800" dirty="0">
                <a:solidFill>
                  <a:schemeClr val="tx1"/>
                </a:solidFill>
                <a:ea typeface="+mn-lt"/>
                <a:cs typeface="+mn-lt"/>
              </a:rPr>
              <a:t>Chain Management: Use </a:t>
            </a:r>
            <a:r>
              <a:rPr lang="en-US" sz="2800" dirty="0" err="1">
                <a:solidFill>
                  <a:schemeClr val="tx1"/>
                </a:solidFill>
                <a:ea typeface="+mn-lt"/>
                <a:cs typeface="+mn-lt"/>
              </a:rPr>
              <a:t>LangChain</a:t>
            </a:r>
            <a:r>
              <a:rPr lang="en-US" sz="2800" dirty="0">
                <a:solidFill>
                  <a:schemeClr val="tx1"/>
                </a:solidFill>
                <a:ea typeface="+mn-lt"/>
                <a:cs typeface="+mn-lt"/>
              </a:rPr>
              <a:t> to create workflows that connect different components, such as fetching questions from a database and processing user answers.</a:t>
            </a:r>
            <a:br>
              <a:rPr lang="en-US" sz="2800" dirty="0">
                <a:ea typeface="+mn-lt"/>
                <a:cs typeface="+mn-lt"/>
              </a:rPr>
            </a:br>
            <a:r>
              <a:rPr lang="en-US" sz="2800" dirty="0">
                <a:solidFill>
                  <a:schemeClr val="tx1"/>
                </a:solidFill>
                <a:ea typeface="+mn-lt"/>
                <a:cs typeface="+mn-lt"/>
              </a:rPr>
              <a:t> Prompt Engineering: Design prompts for the OpenAI models to ensure relevant and context-aware responses.</a:t>
            </a:r>
            <a:endParaRPr lang="en-US" sz="2800" dirty="0">
              <a:solidFill>
                <a:schemeClr val="tx1"/>
              </a:solidFill>
              <a:ea typeface="Calibri"/>
              <a:cs typeface="Calibri"/>
            </a:endParaRPr>
          </a:p>
          <a:p>
            <a:endParaRPr lang="en-US" sz="2800" dirty="0">
              <a:solidFill>
                <a:schemeClr val="tx1"/>
              </a:solidFill>
              <a:ea typeface="+mn-lt"/>
              <a:cs typeface="+mn-lt"/>
            </a:endParaRPr>
          </a:p>
          <a:p>
            <a:r>
              <a:rPr lang="en-US" sz="2800" b="1" u="sng" dirty="0">
                <a:solidFill>
                  <a:schemeClr val="tx1"/>
                </a:solidFill>
                <a:ea typeface="+mn-lt"/>
                <a:cs typeface="+mn-lt"/>
              </a:rPr>
              <a:t>Data Storage:</a:t>
            </a:r>
            <a:br>
              <a:rPr lang="en-US" sz="2800" dirty="0">
                <a:ea typeface="+mn-lt"/>
                <a:cs typeface="+mn-lt"/>
              </a:rPr>
            </a:br>
            <a:r>
              <a:rPr lang="en-US" sz="2800" dirty="0">
                <a:solidFill>
                  <a:schemeClr val="tx1"/>
                </a:solidFill>
                <a:ea typeface="+mn-lt"/>
                <a:cs typeface="+mn-lt"/>
              </a:rPr>
              <a:t> Database: Use Azure SQL Database or Cosmos DB to store user data, assessments, and results.</a:t>
            </a:r>
            <a:br>
              <a:rPr lang="en-US" sz="2800" dirty="0">
                <a:ea typeface="+mn-lt"/>
                <a:cs typeface="+mn-lt"/>
              </a:rPr>
            </a:br>
            <a:r>
              <a:rPr lang="en-US" sz="2800" dirty="0">
                <a:solidFill>
                  <a:schemeClr val="tx1"/>
                </a:solidFill>
                <a:ea typeface="+mn-lt"/>
                <a:cs typeface="+mn-lt"/>
              </a:rPr>
              <a:t> Blob Storage: Store any large files or media associated with assessments.</a:t>
            </a:r>
            <a:endParaRPr lang="en-US" sz="2800" dirty="0">
              <a:solidFill>
                <a:schemeClr val="tx1"/>
              </a:solidFill>
              <a:ea typeface="Calibri"/>
              <a:cs typeface="Calibri"/>
            </a:endParaRPr>
          </a:p>
          <a:p>
            <a:endParaRPr lang="en-US" sz="2800" dirty="0">
              <a:solidFill>
                <a:schemeClr val="tx1"/>
              </a:solidFill>
              <a:ea typeface="Calibri"/>
              <a:cs typeface="Calibri"/>
            </a:endParaRPr>
          </a:p>
          <a:p>
            <a:r>
              <a:rPr lang="en-US" sz="2800" b="1" u="sng" dirty="0">
                <a:solidFill>
                  <a:schemeClr val="tx1"/>
                </a:solidFill>
                <a:ea typeface="+mn-lt"/>
                <a:cs typeface="+mn-lt"/>
              </a:rPr>
              <a:t>Development Environment:</a:t>
            </a:r>
            <a:br>
              <a:rPr lang="en-US" sz="2800" dirty="0">
                <a:ea typeface="+mn-lt"/>
                <a:cs typeface="+mn-lt"/>
              </a:rPr>
            </a:br>
            <a:r>
              <a:rPr lang="en-US" sz="2800" dirty="0">
                <a:solidFill>
                  <a:schemeClr val="tx1"/>
                </a:solidFill>
                <a:ea typeface="+mn-lt"/>
                <a:cs typeface="+mn-lt"/>
              </a:rPr>
              <a:t> Visual Studio Code: Utilize VS Code for coding, debugging, and deploying the application. Use extensions for Python and Azure Functions to streamline development.</a:t>
            </a:r>
            <a:endParaRPr lang="en-US" sz="2800" dirty="0">
              <a:solidFill>
                <a:schemeClr val="tx1"/>
              </a:solidFill>
              <a:ea typeface="Calibri"/>
              <a:cs typeface="Calibri"/>
            </a:endParaRPr>
          </a:p>
          <a:p>
            <a:endParaRPr lang="en-US" sz="2800" dirty="0">
              <a:solidFill>
                <a:schemeClr val="tx1"/>
              </a:solidFill>
              <a:ea typeface="Calibri"/>
              <a:cs typeface="Calibri"/>
            </a:endParaRPr>
          </a:p>
          <a:p>
            <a:r>
              <a:rPr lang="en-US" sz="2800" b="1" u="sng" dirty="0">
                <a:solidFill>
                  <a:schemeClr val="tx1"/>
                </a:solidFill>
                <a:ea typeface="+mn-lt"/>
                <a:cs typeface="+mn-lt"/>
              </a:rPr>
              <a:t>Deployment:</a:t>
            </a:r>
            <a:br>
              <a:rPr lang="en-US" sz="2800" dirty="0">
                <a:ea typeface="+mn-lt"/>
                <a:cs typeface="+mn-lt"/>
              </a:rPr>
            </a:br>
            <a:r>
              <a:rPr lang="en-US" sz="2800" dirty="0">
                <a:solidFill>
                  <a:schemeClr val="tx1"/>
                </a:solidFill>
                <a:ea typeface="+mn-lt"/>
                <a:cs typeface="+mn-lt"/>
              </a:rPr>
              <a:t> Azure Functions: Deploy backend services as serverless functions to handle requests and scale automatically.</a:t>
            </a:r>
            <a:br>
              <a:rPr lang="en-US" sz="2800" dirty="0">
                <a:ea typeface="+mn-lt"/>
                <a:cs typeface="+mn-lt"/>
              </a:rPr>
            </a:br>
            <a:r>
              <a:rPr lang="en-US" sz="2800" dirty="0">
                <a:solidFill>
                  <a:schemeClr val="tx1"/>
                </a:solidFill>
                <a:ea typeface="+mn-lt"/>
                <a:cs typeface="+mn-lt"/>
              </a:rPr>
              <a:t> Web Hosting: Host the UI on Azure App Service or a similar platform.</a:t>
            </a:r>
            <a:endParaRPr lang="en-US" sz="2800" dirty="0">
              <a:solidFill>
                <a:schemeClr val="tx1"/>
              </a:solidFill>
              <a:ea typeface="Calibri"/>
              <a:cs typeface="Calibri"/>
            </a:endParaRPr>
          </a:p>
          <a:p>
            <a:endParaRPr lang="en-US" sz="2800" dirty="0">
              <a:ea typeface="Calibri"/>
              <a:cs typeface="Calibri"/>
            </a:endParaRPr>
          </a:p>
        </p:txBody>
      </p:sp>
    </p:spTree>
    <p:extLst>
      <p:ext uri="{BB962C8B-B14F-4D97-AF65-F5344CB8AC3E}">
        <p14:creationId xmlns:p14="http://schemas.microsoft.com/office/powerpoint/2010/main" val="200534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3FCE0177-43BD-1C66-B5B7-CEA0B36D81C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6C96707F-0DB1-BED9-BDE4-C9F5B5BE4E49}"/>
              </a:ext>
            </a:extLst>
          </p:cNvPr>
          <p:cNvSpPr/>
          <p:nvPr/>
        </p:nvSpPr>
        <p:spPr>
          <a:xfrm>
            <a:off x="3431906" y="699127"/>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7279837-CFEB-8EC2-0B7A-4755126372DF}"/>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5002DE7D-8FD8-9DCE-0B52-8B05142144FA}"/>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1883EDAA-A7F7-627E-B677-3CA28B79A760}"/>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080B2FCE-5127-9102-3F1E-DCC637043F9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4D7FD00E-764C-6EAB-3DCC-128EE24F9178}"/>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0DC4F0EF-DAC6-524F-4C0A-E6F0C2AE487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F67169E0-8A73-16EC-0F3F-74ABB411C24C}"/>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E11CDFE0-8B10-1FD5-9F65-AAC633B6B69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6C9D1737-0228-21C0-D961-6E4FE48202F1}"/>
              </a:ext>
            </a:extLst>
          </p:cNvPr>
          <p:cNvSpPr txBox="1"/>
          <p:nvPr/>
        </p:nvSpPr>
        <p:spPr>
          <a:xfrm>
            <a:off x="1219200" y="447099"/>
            <a:ext cx="37252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How it works</a:t>
            </a:r>
          </a:p>
        </p:txBody>
      </p:sp>
      <p:sp>
        <p:nvSpPr>
          <p:cNvPr id="9" name="TextBox 8">
            <a:extLst>
              <a:ext uri="{FF2B5EF4-FFF2-40B4-BE49-F238E27FC236}">
                <a16:creationId xmlns:a16="http://schemas.microsoft.com/office/drawing/2014/main" id="{03B1EBEC-7733-C461-4CD5-4C11A8CB6CEA}"/>
              </a:ext>
            </a:extLst>
          </p:cNvPr>
          <p:cNvSpPr txBox="1"/>
          <p:nvPr/>
        </p:nvSpPr>
        <p:spPr>
          <a:xfrm>
            <a:off x="1016001" y="1388919"/>
            <a:ext cx="16043562" cy="11203067"/>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2800" b="1" u="sng" dirty="0">
                <a:solidFill>
                  <a:schemeClr val="tx1"/>
                </a:solidFill>
              </a:rPr>
              <a:t>Technical Architecture</a:t>
            </a:r>
            <a:br>
              <a:rPr lang="en-US" sz="2800" dirty="0">
                <a:ea typeface="+mn-lt"/>
                <a:cs typeface="+mn-lt"/>
              </a:rPr>
            </a:br>
            <a:r>
              <a:rPr lang="en-US" sz="2800" dirty="0">
                <a:solidFill>
                  <a:schemeClr val="tx1"/>
                </a:solidFill>
                <a:ea typeface="+mn-lt"/>
                <a:cs typeface="+mn-lt"/>
              </a:rPr>
              <a:t> </a:t>
            </a:r>
            <a:r>
              <a:rPr lang="en-US" sz="2800" b="1" u="sng" dirty="0">
                <a:solidFill>
                  <a:schemeClr val="tx1"/>
                </a:solidFill>
                <a:ea typeface="+mn-lt"/>
                <a:cs typeface="+mn-lt"/>
              </a:rPr>
              <a:t>1. User Interface (UI) Layer:</a:t>
            </a:r>
            <a:endParaRPr lang="en-US" sz="2800" b="1" u="sng" dirty="0">
              <a:solidFill>
                <a:schemeClr val="tx1"/>
              </a:solidFill>
              <a:cs typeface="Calibri"/>
            </a:endParaRPr>
          </a:p>
          <a:p>
            <a:r>
              <a:rPr lang="en-US" sz="2800" b="1" dirty="0">
                <a:solidFill>
                  <a:schemeClr val="tx1"/>
                </a:solidFill>
                <a:ea typeface="+mn-lt"/>
                <a:cs typeface="+mn-lt"/>
              </a:rPr>
              <a:t>Web Application:</a:t>
            </a:r>
            <a:br>
              <a:rPr lang="en-US" sz="2800" dirty="0">
                <a:ea typeface="+mn-lt"/>
                <a:cs typeface="+mn-lt"/>
              </a:rPr>
            </a:br>
            <a:r>
              <a:rPr lang="en-US" sz="2800" dirty="0">
                <a:solidFill>
                  <a:schemeClr val="tx1"/>
                </a:solidFill>
                <a:ea typeface="+mn-lt"/>
                <a:cs typeface="+mn-lt"/>
              </a:rPr>
              <a:t> Framework: Use Flask or Django for building the web application.</a:t>
            </a:r>
            <a:br>
              <a:rPr lang="en-US" sz="2800" dirty="0">
                <a:ea typeface="+mn-lt"/>
                <a:cs typeface="+mn-lt"/>
              </a:rPr>
            </a:br>
            <a:r>
              <a:rPr lang="en-US" sz="2800" dirty="0">
                <a:solidFill>
                  <a:schemeClr val="tx1"/>
                </a:solidFill>
                <a:ea typeface="+mn-lt"/>
                <a:cs typeface="+mn-lt"/>
              </a:rPr>
              <a:t> Frontend Technologies: HTML, CSS, JavaScript (possibly using frameworks like React or Vue.js for a more dynamic interface).</a:t>
            </a:r>
          </a:p>
          <a:p>
            <a:br>
              <a:rPr lang="en-US" sz="2800" dirty="0">
                <a:ea typeface="+mn-lt"/>
                <a:cs typeface="+mn-lt"/>
              </a:rPr>
            </a:br>
            <a:r>
              <a:rPr lang="en-US" sz="2800" b="1" u="sng" dirty="0">
                <a:solidFill>
                  <a:schemeClr val="tx1"/>
                </a:solidFill>
                <a:ea typeface="+mn-lt"/>
                <a:cs typeface="+mn-lt"/>
              </a:rPr>
              <a:t> 2.API Layer:</a:t>
            </a:r>
            <a:br>
              <a:rPr lang="en-US" sz="2800" dirty="0">
                <a:ea typeface="+mn-lt"/>
                <a:cs typeface="+mn-lt"/>
              </a:rPr>
            </a:br>
            <a:r>
              <a:rPr lang="en-US" sz="2800" b="1" dirty="0">
                <a:solidFill>
                  <a:schemeClr val="tx1"/>
                </a:solidFill>
                <a:ea typeface="+mn-lt"/>
                <a:cs typeface="+mn-lt"/>
              </a:rPr>
              <a:t> RESTful API:</a:t>
            </a:r>
            <a:r>
              <a:rPr lang="en-US" sz="2800" dirty="0">
                <a:solidFill>
                  <a:schemeClr val="tx1"/>
                </a:solidFill>
                <a:ea typeface="+mn-lt"/>
                <a:cs typeface="+mn-lt"/>
              </a:rPr>
              <a:t> Create a RESTful API using Flask or </a:t>
            </a:r>
            <a:r>
              <a:rPr lang="en-US" sz="2800" dirty="0" err="1">
                <a:solidFill>
                  <a:schemeClr val="tx1"/>
                </a:solidFill>
                <a:ea typeface="+mn-lt"/>
                <a:cs typeface="+mn-lt"/>
              </a:rPr>
              <a:t>FastAPI</a:t>
            </a:r>
            <a:r>
              <a:rPr lang="en-US" sz="2800" dirty="0">
                <a:solidFill>
                  <a:schemeClr val="tx1"/>
                </a:solidFill>
                <a:ea typeface="+mn-lt"/>
                <a:cs typeface="+mn-lt"/>
              </a:rPr>
              <a:t> to handle requests from the frontend.</a:t>
            </a:r>
            <a:br>
              <a:rPr lang="en-US" sz="2800" dirty="0">
                <a:ea typeface="+mn-lt"/>
                <a:cs typeface="+mn-lt"/>
              </a:rPr>
            </a:br>
            <a:r>
              <a:rPr lang="en-US" sz="2800" dirty="0">
                <a:solidFill>
                  <a:schemeClr val="tx1"/>
                </a:solidFill>
                <a:ea typeface="+mn-lt"/>
                <a:cs typeface="+mn-lt"/>
              </a:rPr>
              <a:t> Endpoints for user management (signup, login), assessment management (create, retrieve, update, delete), and results processing (submit answers, fetch results).</a:t>
            </a:r>
            <a:endParaRPr lang="en-US" sz="2800" dirty="0">
              <a:solidFill>
                <a:schemeClr val="tx1"/>
              </a:solidFill>
              <a:cs typeface="Calibri"/>
            </a:endParaRPr>
          </a:p>
          <a:p>
            <a:endParaRPr lang="en-US" sz="2800" dirty="0">
              <a:solidFill>
                <a:schemeClr val="tx1"/>
              </a:solidFill>
              <a:ea typeface="+mn-lt"/>
              <a:cs typeface="+mn-lt"/>
            </a:endParaRPr>
          </a:p>
          <a:p>
            <a:r>
              <a:rPr lang="en-US" sz="2800" b="1" u="sng" dirty="0">
                <a:solidFill>
                  <a:schemeClr val="tx1"/>
                </a:solidFill>
                <a:ea typeface="+mn-lt"/>
                <a:cs typeface="+mn-lt"/>
              </a:rPr>
              <a:t>3.Business Logic Layer:</a:t>
            </a:r>
            <a:br>
              <a:rPr lang="en-US" sz="2800" dirty="0">
                <a:ea typeface="+mn-lt"/>
                <a:cs typeface="+mn-lt"/>
              </a:rPr>
            </a:br>
            <a:r>
              <a:rPr lang="en-US" sz="2800" dirty="0">
                <a:solidFill>
                  <a:schemeClr val="tx1"/>
                </a:solidFill>
                <a:ea typeface="+mn-lt"/>
                <a:cs typeface="+mn-lt"/>
              </a:rPr>
              <a:t> </a:t>
            </a:r>
            <a:r>
              <a:rPr lang="en-US" sz="2800" b="1" dirty="0">
                <a:solidFill>
                  <a:schemeClr val="tx1"/>
                </a:solidFill>
                <a:ea typeface="+mn-lt"/>
                <a:cs typeface="+mn-lt"/>
              </a:rPr>
              <a:t>Assessment Management Service:</a:t>
            </a:r>
            <a:br>
              <a:rPr lang="en-US" sz="2800" dirty="0">
                <a:ea typeface="+mn-lt"/>
                <a:cs typeface="+mn-lt"/>
              </a:rPr>
            </a:br>
            <a:r>
              <a:rPr lang="en-US" sz="2800" dirty="0">
                <a:solidFill>
                  <a:schemeClr val="tx1"/>
                </a:solidFill>
                <a:ea typeface="+mn-lt"/>
                <a:cs typeface="+mn-lt"/>
              </a:rPr>
              <a:t>   1.Handles the logic for creating and managing assessments.</a:t>
            </a:r>
            <a:br>
              <a:rPr lang="en-US" sz="2800" dirty="0">
                <a:ea typeface="+mn-lt"/>
                <a:cs typeface="+mn-lt"/>
              </a:rPr>
            </a:br>
            <a:r>
              <a:rPr lang="en-US" sz="2800" dirty="0">
                <a:solidFill>
                  <a:schemeClr val="tx1"/>
                </a:solidFill>
                <a:ea typeface="+mn-lt"/>
                <a:cs typeface="+mn-lt"/>
              </a:rPr>
              <a:t> </a:t>
            </a:r>
            <a:r>
              <a:rPr lang="en-US" sz="2800" b="1" dirty="0">
                <a:solidFill>
                  <a:schemeClr val="tx1"/>
                </a:solidFill>
                <a:ea typeface="+mn-lt"/>
                <a:cs typeface="+mn-lt"/>
              </a:rPr>
              <a:t> User Management Service:</a:t>
            </a:r>
            <a:br>
              <a:rPr lang="en-US" sz="2800" dirty="0">
                <a:ea typeface="+mn-lt"/>
                <a:cs typeface="+mn-lt"/>
              </a:rPr>
            </a:br>
            <a:r>
              <a:rPr lang="en-US" sz="2800" dirty="0">
                <a:solidFill>
                  <a:schemeClr val="tx1"/>
                </a:solidFill>
                <a:ea typeface="+mn-lt"/>
                <a:cs typeface="+mn-lt"/>
              </a:rPr>
              <a:t>    1. Handles user authentication and profile management.</a:t>
            </a:r>
            <a:br>
              <a:rPr lang="en-US" sz="2800" dirty="0">
                <a:ea typeface="+mn-lt"/>
                <a:cs typeface="+mn-lt"/>
              </a:rPr>
            </a:br>
            <a:r>
              <a:rPr lang="en-US" sz="2800" dirty="0">
                <a:solidFill>
                  <a:schemeClr val="tx1"/>
                </a:solidFill>
                <a:ea typeface="+mn-lt"/>
                <a:cs typeface="+mn-lt"/>
              </a:rPr>
              <a:t>  </a:t>
            </a:r>
            <a:endParaRPr lang="en-US" sz="2800" dirty="0">
              <a:solidFill>
                <a:schemeClr val="tx1"/>
              </a:solidFill>
              <a:cs typeface="Calibri"/>
            </a:endParaRPr>
          </a:p>
          <a:p>
            <a:endParaRPr lang="en-US" sz="2800" dirty="0">
              <a:cs typeface="Calibri"/>
            </a:endParaRPr>
          </a:p>
          <a:p>
            <a:endParaRPr lang="en-US" sz="2800" dirty="0">
              <a:solidFill>
                <a:schemeClr val="tx1"/>
              </a:solidFill>
              <a:cs typeface="Calibri"/>
            </a:endParaRPr>
          </a:p>
          <a:p>
            <a:endParaRPr lang="en-US" sz="2800" dirty="0">
              <a:cs typeface="Calibri"/>
            </a:endParaRPr>
          </a:p>
          <a:p>
            <a:endParaRPr lang="en-US" sz="2800" dirty="0">
              <a:solidFill>
                <a:schemeClr val="tx1"/>
              </a:solidFill>
              <a:cs typeface="Calibri"/>
            </a:endParaRPr>
          </a:p>
          <a:p>
            <a:endParaRPr lang="en-US" sz="2800" dirty="0">
              <a:cs typeface="Calibri"/>
            </a:endParaRPr>
          </a:p>
          <a:p>
            <a:endParaRPr lang="en-US" sz="2800" dirty="0">
              <a:solidFill>
                <a:schemeClr val="tx1"/>
              </a:solidFill>
              <a:cs typeface="Calibri"/>
            </a:endParaRPr>
          </a:p>
          <a:p>
            <a:endParaRPr lang="en-US" sz="2800" b="1" u="sng" dirty="0">
              <a:solidFill>
                <a:schemeClr val="tx1"/>
              </a:solidFill>
              <a:cs typeface="Calibri"/>
            </a:endParaRPr>
          </a:p>
          <a:p>
            <a:endParaRPr lang="en-US" sz="2800" b="1" u="sng" dirty="0">
              <a:solidFill>
                <a:schemeClr val="tx1"/>
              </a:solidFill>
              <a:cs typeface="Calibri"/>
            </a:endParaRPr>
          </a:p>
        </p:txBody>
      </p:sp>
    </p:spTree>
    <p:extLst>
      <p:ext uri="{BB962C8B-B14F-4D97-AF65-F5344CB8AC3E}">
        <p14:creationId xmlns:p14="http://schemas.microsoft.com/office/powerpoint/2010/main" val="289996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3FCE0177-43BD-1C66-B5B7-CEA0B36D81C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6C96707F-0DB1-BED9-BDE4-C9F5B5BE4E49}"/>
              </a:ext>
            </a:extLst>
          </p:cNvPr>
          <p:cNvSpPr/>
          <p:nvPr/>
        </p:nvSpPr>
        <p:spPr>
          <a:xfrm>
            <a:off x="2829234" y="1509618"/>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7279837-CFEB-8EC2-0B7A-4755126372DF}"/>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5002DE7D-8FD8-9DCE-0B52-8B05142144FA}"/>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1883EDAA-A7F7-627E-B677-3CA28B79A760}"/>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080B2FCE-5127-9102-3F1E-DCC637043F9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4D7FD00E-764C-6EAB-3DCC-128EE24F9178}"/>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0DC4F0EF-DAC6-524F-4C0A-E6F0C2AE487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F67169E0-8A73-16EC-0F3F-74ABB411C24C}"/>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E11CDFE0-8B10-1FD5-9F65-AAC633B6B69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6C9D1737-0228-21C0-D961-6E4FE48202F1}"/>
              </a:ext>
            </a:extLst>
          </p:cNvPr>
          <p:cNvSpPr txBox="1"/>
          <p:nvPr/>
        </p:nvSpPr>
        <p:spPr>
          <a:xfrm>
            <a:off x="1219200" y="447099"/>
            <a:ext cx="37252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How it works</a:t>
            </a:r>
          </a:p>
        </p:txBody>
      </p:sp>
      <p:sp>
        <p:nvSpPr>
          <p:cNvPr id="9" name="TextBox 8">
            <a:extLst>
              <a:ext uri="{FF2B5EF4-FFF2-40B4-BE49-F238E27FC236}">
                <a16:creationId xmlns:a16="http://schemas.microsoft.com/office/drawing/2014/main" id="{03B1EBEC-7733-C461-4CD5-4C11A8CB6CEA}"/>
              </a:ext>
            </a:extLst>
          </p:cNvPr>
          <p:cNvSpPr txBox="1"/>
          <p:nvPr/>
        </p:nvSpPr>
        <p:spPr>
          <a:xfrm>
            <a:off x="1223819" y="1721428"/>
            <a:ext cx="14651181" cy="8617744"/>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2800" b="1" u="sng" dirty="0">
                <a:solidFill>
                  <a:schemeClr val="tx1"/>
                </a:solidFill>
                <a:ea typeface="+mn-lt"/>
                <a:cs typeface="+mn-lt"/>
              </a:rPr>
              <a:t>4.Integration with Azure OpenAI</a:t>
            </a:r>
            <a:r>
              <a:rPr lang="en-US" sz="2800" dirty="0">
                <a:solidFill>
                  <a:schemeClr val="tx1"/>
                </a:solidFill>
                <a:ea typeface="+mn-lt"/>
                <a:cs typeface="+mn-lt"/>
              </a:rPr>
              <a:t>:</a:t>
            </a:r>
            <a:br>
              <a:rPr lang="en-US" sz="2800" dirty="0">
                <a:ea typeface="+mn-lt"/>
                <a:cs typeface="+mn-lt"/>
              </a:rPr>
            </a:br>
            <a:r>
              <a:rPr lang="en-US" sz="2800" b="1" dirty="0">
                <a:solidFill>
                  <a:schemeClr val="tx1"/>
                </a:solidFill>
                <a:ea typeface="+mn-lt"/>
                <a:cs typeface="+mn-lt"/>
              </a:rPr>
              <a:t> NLP Module:</a:t>
            </a:r>
            <a:br>
              <a:rPr lang="en-US" sz="2800" dirty="0">
                <a:ea typeface="+mn-lt"/>
                <a:cs typeface="+mn-lt"/>
              </a:rPr>
            </a:br>
            <a:r>
              <a:rPr lang="en-US" sz="2800" dirty="0">
                <a:solidFill>
                  <a:schemeClr val="tx1"/>
                </a:solidFill>
                <a:ea typeface="+mn-lt"/>
                <a:cs typeface="+mn-lt"/>
              </a:rPr>
              <a:t>    Use Azure OpenAI API to generate questions based on topics or difficulty levels.</a:t>
            </a:r>
            <a:br>
              <a:rPr lang="en-US" sz="2800" dirty="0">
                <a:ea typeface="+mn-lt"/>
                <a:cs typeface="+mn-lt"/>
              </a:rPr>
            </a:br>
            <a:r>
              <a:rPr lang="en-US" sz="2800" dirty="0">
                <a:solidFill>
                  <a:schemeClr val="tx1"/>
                </a:solidFill>
                <a:ea typeface="+mn-lt"/>
                <a:cs typeface="+mn-lt"/>
              </a:rPr>
              <a:t>    Use the API to analyze user responses and provide personalized feedback.</a:t>
            </a:r>
            <a:endParaRPr lang="en-US" sz="2800" dirty="0">
              <a:solidFill>
                <a:schemeClr val="tx1"/>
              </a:solidFill>
              <a:cs typeface="Calibri"/>
            </a:endParaRPr>
          </a:p>
          <a:p>
            <a:r>
              <a:rPr lang="en-US" sz="2800" b="1" dirty="0">
                <a:solidFill>
                  <a:schemeClr val="tx1"/>
                </a:solidFill>
                <a:ea typeface="+mn-lt"/>
                <a:cs typeface="+mn-lt"/>
              </a:rPr>
              <a:t>Prompt Management:</a:t>
            </a:r>
            <a:br>
              <a:rPr lang="en-US" sz="2800" dirty="0">
                <a:ea typeface="+mn-lt"/>
                <a:cs typeface="+mn-lt"/>
              </a:rPr>
            </a:br>
            <a:r>
              <a:rPr lang="en-US" sz="2800" dirty="0">
                <a:solidFill>
                  <a:schemeClr val="tx1"/>
                </a:solidFill>
                <a:ea typeface="+mn-lt"/>
                <a:cs typeface="+mn-lt"/>
              </a:rPr>
              <a:t>     Design and manage prompts using </a:t>
            </a:r>
            <a:r>
              <a:rPr lang="en-US" sz="2800" dirty="0" err="1">
                <a:solidFill>
                  <a:schemeClr val="tx1"/>
                </a:solidFill>
                <a:ea typeface="+mn-lt"/>
                <a:cs typeface="+mn-lt"/>
              </a:rPr>
              <a:t>LangChain</a:t>
            </a:r>
            <a:r>
              <a:rPr lang="en-US" sz="2800" dirty="0">
                <a:solidFill>
                  <a:schemeClr val="tx1"/>
                </a:solidFill>
                <a:ea typeface="+mn-lt"/>
                <a:cs typeface="+mn-lt"/>
              </a:rPr>
              <a:t> to ensure that the OpenAI models are utilized effectively.</a:t>
            </a:r>
            <a:endParaRPr lang="en-US" sz="2800" dirty="0">
              <a:solidFill>
                <a:schemeClr val="tx1"/>
              </a:solidFill>
              <a:cs typeface="Calibri"/>
            </a:endParaRPr>
          </a:p>
          <a:p>
            <a:endParaRPr lang="en-US" sz="2800" dirty="0">
              <a:cs typeface="Calibri"/>
            </a:endParaRPr>
          </a:p>
          <a:p>
            <a:r>
              <a:rPr lang="en-US" sz="2800" b="1" u="sng" dirty="0">
                <a:solidFill>
                  <a:schemeClr val="tx1"/>
                </a:solidFill>
                <a:ea typeface="+mn-lt"/>
                <a:cs typeface="+mn-lt"/>
              </a:rPr>
              <a:t>5.LangChain Integration:</a:t>
            </a:r>
            <a:endParaRPr lang="en-US" sz="2800" dirty="0">
              <a:solidFill>
                <a:schemeClr val="tx1"/>
              </a:solidFill>
              <a:ea typeface="+mn-lt"/>
              <a:cs typeface="+mn-lt"/>
            </a:endParaRPr>
          </a:p>
          <a:p>
            <a:r>
              <a:rPr lang="en-US" sz="2800" dirty="0">
                <a:solidFill>
                  <a:schemeClr val="tx1"/>
                </a:solidFill>
                <a:ea typeface="+mn-lt"/>
                <a:cs typeface="+mn-lt"/>
              </a:rPr>
              <a:t> </a:t>
            </a:r>
            <a:r>
              <a:rPr lang="en-US" sz="2800" b="1" dirty="0">
                <a:solidFill>
                  <a:schemeClr val="tx1"/>
                </a:solidFill>
                <a:ea typeface="+mn-lt"/>
                <a:cs typeface="+mn-lt"/>
              </a:rPr>
              <a:t>Chain Management:</a:t>
            </a:r>
            <a:br>
              <a:rPr lang="en-US" sz="2800" dirty="0">
                <a:ea typeface="+mn-lt"/>
                <a:cs typeface="+mn-lt"/>
              </a:rPr>
            </a:br>
            <a:r>
              <a:rPr lang="en-US" sz="2800" dirty="0">
                <a:solidFill>
                  <a:schemeClr val="tx1"/>
                </a:solidFill>
                <a:ea typeface="+mn-lt"/>
                <a:cs typeface="+mn-lt"/>
              </a:rPr>
              <a:t>       Utilize </a:t>
            </a:r>
            <a:r>
              <a:rPr lang="en-US" sz="2800" err="1">
                <a:solidFill>
                  <a:schemeClr val="tx1"/>
                </a:solidFill>
                <a:ea typeface="+mn-lt"/>
                <a:cs typeface="+mn-lt"/>
              </a:rPr>
              <a:t>LangChain</a:t>
            </a:r>
            <a:r>
              <a:rPr lang="en-US" sz="2800" dirty="0">
                <a:solidFill>
                  <a:schemeClr val="tx1"/>
                </a:solidFill>
                <a:ea typeface="+mn-lt"/>
                <a:cs typeface="+mn-lt"/>
              </a:rPr>
              <a:t> to create chains that define workflows, such as fetching questions from the database, generating answers, and processing user input.</a:t>
            </a:r>
            <a:br>
              <a:rPr lang="en-US" sz="2800" dirty="0">
                <a:ea typeface="+mn-lt"/>
                <a:cs typeface="+mn-lt"/>
              </a:rPr>
            </a:br>
            <a:r>
              <a:rPr lang="en-US" sz="2800" dirty="0">
                <a:solidFill>
                  <a:schemeClr val="tx1"/>
                </a:solidFill>
                <a:ea typeface="+mn-lt"/>
                <a:cs typeface="+mn-lt"/>
              </a:rPr>
              <a:t> </a:t>
            </a:r>
            <a:r>
              <a:rPr lang="en-US" sz="2800" b="1" dirty="0">
                <a:solidFill>
                  <a:schemeClr val="tx1"/>
                </a:solidFill>
                <a:ea typeface="+mn-lt"/>
                <a:cs typeface="+mn-lt"/>
              </a:rPr>
              <a:t>Prompt Engineering</a:t>
            </a:r>
            <a:r>
              <a:rPr lang="en-US" sz="2800" dirty="0">
                <a:solidFill>
                  <a:schemeClr val="tx1"/>
                </a:solidFill>
                <a:ea typeface="+mn-lt"/>
                <a:cs typeface="+mn-lt"/>
              </a:rPr>
              <a:t>:</a:t>
            </a:r>
            <a:br>
              <a:rPr lang="en-US" sz="2800" dirty="0">
                <a:ea typeface="+mn-lt"/>
                <a:cs typeface="+mn-lt"/>
              </a:rPr>
            </a:br>
            <a:r>
              <a:rPr lang="en-US" sz="2800" dirty="0">
                <a:solidFill>
                  <a:schemeClr val="tx1"/>
                </a:solidFill>
                <a:ea typeface="+mn-lt"/>
                <a:cs typeface="+mn-lt"/>
              </a:rPr>
              <a:t>       Create structured prompts that guide the OpenAI models to produce relevant and context-aware outputs.</a:t>
            </a:r>
            <a:endParaRPr lang="en-US" sz="2800" dirty="0">
              <a:solidFill>
                <a:schemeClr val="tx1"/>
              </a:solidFill>
              <a:cs typeface="Calibri"/>
            </a:endParaRPr>
          </a:p>
          <a:p>
            <a:endParaRPr lang="en-US" sz="2800" dirty="0">
              <a:cs typeface="Calibri"/>
            </a:endParaRPr>
          </a:p>
          <a:p>
            <a:endParaRPr lang="en-US" sz="2800" dirty="0">
              <a:solidFill>
                <a:schemeClr val="tx1"/>
              </a:solidFill>
              <a:cs typeface="Calibri"/>
            </a:endParaRPr>
          </a:p>
          <a:p>
            <a:endParaRPr lang="en-US" sz="2800" dirty="0">
              <a:cs typeface="Calibri"/>
            </a:endParaRPr>
          </a:p>
          <a:p>
            <a:endParaRPr lang="en-US" sz="2800" b="1" u="sng" dirty="0">
              <a:solidFill>
                <a:schemeClr val="tx1"/>
              </a:solidFill>
              <a:cs typeface="Calibri"/>
            </a:endParaRPr>
          </a:p>
          <a:p>
            <a:endParaRPr lang="en-US" sz="2800" b="1" u="sng" dirty="0">
              <a:solidFill>
                <a:schemeClr val="tx1"/>
              </a:solidFill>
              <a:cs typeface="Calibri"/>
            </a:endParaRPr>
          </a:p>
        </p:txBody>
      </p:sp>
    </p:spTree>
    <p:extLst>
      <p:ext uri="{BB962C8B-B14F-4D97-AF65-F5344CB8AC3E}">
        <p14:creationId xmlns:p14="http://schemas.microsoft.com/office/powerpoint/2010/main" val="186095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3FCE0177-43BD-1C66-B5B7-CEA0B36D81C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6C96707F-0DB1-BED9-BDE4-C9F5B5BE4E49}"/>
              </a:ext>
            </a:extLst>
          </p:cNvPr>
          <p:cNvSpPr/>
          <p:nvPr/>
        </p:nvSpPr>
        <p:spPr>
          <a:xfrm>
            <a:off x="3078615" y="221145"/>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7279837-CFEB-8EC2-0B7A-4755126372DF}"/>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5002DE7D-8FD8-9DCE-0B52-8B05142144FA}"/>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1883EDAA-A7F7-627E-B677-3CA28B79A760}"/>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080B2FCE-5127-9102-3F1E-DCC637043F9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4D7FD00E-764C-6EAB-3DCC-128EE24F9178}"/>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0DC4F0EF-DAC6-524F-4C0A-E6F0C2AE487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F67169E0-8A73-16EC-0F3F-74ABB411C24C}"/>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E11CDFE0-8B10-1FD5-9F65-AAC633B6B69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6C9D1737-0228-21C0-D961-6E4FE48202F1}"/>
              </a:ext>
            </a:extLst>
          </p:cNvPr>
          <p:cNvSpPr txBox="1"/>
          <p:nvPr/>
        </p:nvSpPr>
        <p:spPr>
          <a:xfrm>
            <a:off x="1219200" y="447099"/>
            <a:ext cx="37252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How it works</a:t>
            </a:r>
          </a:p>
        </p:txBody>
      </p:sp>
      <p:sp>
        <p:nvSpPr>
          <p:cNvPr id="9" name="TextBox 8">
            <a:extLst>
              <a:ext uri="{FF2B5EF4-FFF2-40B4-BE49-F238E27FC236}">
                <a16:creationId xmlns:a16="http://schemas.microsoft.com/office/drawing/2014/main" id="{03B1EBEC-7733-C461-4CD5-4C11A8CB6CEA}"/>
              </a:ext>
            </a:extLst>
          </p:cNvPr>
          <p:cNvSpPr txBox="1"/>
          <p:nvPr/>
        </p:nvSpPr>
        <p:spPr>
          <a:xfrm>
            <a:off x="1016000" y="1721429"/>
            <a:ext cx="15669490" cy="7879080"/>
          </a:xfrm>
          <a:prstGeom prst="rect">
            <a:avLst/>
          </a:prstGeom>
          <a:noFill/>
        </p:spPr>
        <p:txBody>
          <a:bodyPr wrap="square" lIns="0" tIns="0" rIns="0" bIns="0" rtlCol="0" anchor="t">
            <a:spAutoFit/>
          </a:bodyPr>
          <a:lstStyle>
            <a:defPPr>
              <a:defRPr lang="en-US"/>
            </a:defPPr>
            <a:lvl1pPr>
              <a:defRPr>
                <a:solidFill>
                  <a:schemeClr val="bg1">
                    <a:lumMod val="50000"/>
                  </a:schemeClr>
                </a:solidFill>
              </a:defRPr>
            </a:lvl1pPr>
          </a:lstStyle>
          <a:p>
            <a:r>
              <a:rPr lang="en-US" sz="2000" b="1" u="sng" dirty="0">
                <a:solidFill>
                  <a:schemeClr val="tx1"/>
                </a:solidFill>
                <a:ea typeface="+mn-lt"/>
                <a:cs typeface="+mn-lt"/>
              </a:rPr>
              <a:t>6</a:t>
            </a:r>
            <a:r>
              <a:rPr lang="en-US" sz="2400" b="1" u="sng" dirty="0">
                <a:solidFill>
                  <a:schemeClr val="tx1"/>
                </a:solidFill>
                <a:ea typeface="+mn-lt"/>
                <a:cs typeface="+mn-lt"/>
              </a:rPr>
              <a:t>.Data Storage Layer:</a:t>
            </a:r>
            <a:br>
              <a:rPr lang="en-US" sz="2400" dirty="0">
                <a:ea typeface="+mn-lt"/>
                <a:cs typeface="+mn-lt"/>
              </a:rPr>
            </a:br>
            <a:r>
              <a:rPr lang="en-US" sz="2400" dirty="0">
                <a:solidFill>
                  <a:schemeClr val="tx1"/>
                </a:solidFill>
                <a:ea typeface="+mn-lt"/>
                <a:cs typeface="+mn-lt"/>
              </a:rPr>
              <a:t>  </a:t>
            </a:r>
            <a:r>
              <a:rPr lang="en-US" sz="2400" b="1" dirty="0">
                <a:solidFill>
                  <a:schemeClr val="tx1"/>
                </a:solidFill>
                <a:ea typeface="+mn-lt"/>
                <a:cs typeface="+mn-lt"/>
              </a:rPr>
              <a:t> Database</a:t>
            </a:r>
            <a:r>
              <a:rPr lang="en-US" sz="2400" dirty="0">
                <a:solidFill>
                  <a:schemeClr val="tx1"/>
                </a:solidFill>
                <a:ea typeface="+mn-lt"/>
                <a:cs typeface="+mn-lt"/>
              </a:rPr>
              <a:t>:</a:t>
            </a:r>
            <a:br>
              <a:rPr lang="en-US" sz="2400" dirty="0">
                <a:ea typeface="+mn-lt"/>
                <a:cs typeface="+mn-lt"/>
              </a:rPr>
            </a:br>
            <a:r>
              <a:rPr lang="en-US" sz="2400" dirty="0">
                <a:solidFill>
                  <a:schemeClr val="tx1"/>
                </a:solidFill>
                <a:ea typeface="+mn-lt"/>
                <a:cs typeface="+mn-lt"/>
              </a:rPr>
              <a:t>       Use Azure SQL Database or Cosmos DB to store user data, assessments, responses, and results.</a:t>
            </a:r>
            <a:br>
              <a:rPr lang="en-US" sz="2400" dirty="0">
                <a:ea typeface="+mn-lt"/>
                <a:cs typeface="+mn-lt"/>
              </a:rPr>
            </a:br>
            <a:r>
              <a:rPr lang="en-US" sz="2400" dirty="0">
                <a:solidFill>
                  <a:schemeClr val="tx1"/>
                </a:solidFill>
                <a:ea typeface="+mn-lt"/>
                <a:cs typeface="+mn-lt"/>
              </a:rPr>
              <a:t>       Design database schemas to ensure efficient data retrieval and storage.</a:t>
            </a:r>
            <a:br>
              <a:rPr lang="en-US" sz="2400" dirty="0">
                <a:ea typeface="+mn-lt"/>
                <a:cs typeface="+mn-lt"/>
              </a:rPr>
            </a:br>
            <a:r>
              <a:rPr lang="en-US" sz="2400" dirty="0">
                <a:solidFill>
                  <a:schemeClr val="tx1"/>
                </a:solidFill>
                <a:ea typeface="+mn-lt"/>
                <a:cs typeface="+mn-lt"/>
              </a:rPr>
              <a:t>  </a:t>
            </a:r>
            <a:r>
              <a:rPr lang="en-US" sz="2400" b="1" dirty="0">
                <a:solidFill>
                  <a:schemeClr val="tx1"/>
                </a:solidFill>
                <a:ea typeface="+mn-lt"/>
                <a:cs typeface="+mn-lt"/>
              </a:rPr>
              <a:t> Blob Storage</a:t>
            </a:r>
            <a:r>
              <a:rPr lang="en-US" sz="2400" dirty="0">
                <a:solidFill>
                  <a:schemeClr val="tx1"/>
                </a:solidFill>
                <a:ea typeface="+mn-lt"/>
                <a:cs typeface="+mn-lt"/>
              </a:rPr>
              <a:t>:</a:t>
            </a:r>
            <a:br>
              <a:rPr lang="en-US" sz="2400" dirty="0">
                <a:ea typeface="+mn-lt"/>
                <a:cs typeface="+mn-lt"/>
              </a:rPr>
            </a:br>
            <a:r>
              <a:rPr lang="en-US" sz="2400" dirty="0">
                <a:solidFill>
                  <a:schemeClr val="tx1"/>
                </a:solidFill>
                <a:ea typeface="+mn-lt"/>
                <a:cs typeface="+mn-lt"/>
              </a:rPr>
              <a:t>      Use Azure Blob Storage for any media files associated with assessments (e.g., images, audio files).</a:t>
            </a:r>
            <a:endParaRPr lang="en-US" sz="2400">
              <a:solidFill>
                <a:schemeClr val="tx1"/>
              </a:solidFill>
              <a:cs typeface="Calibri"/>
            </a:endParaRPr>
          </a:p>
          <a:p>
            <a:endParaRPr lang="en-US" sz="2400" dirty="0">
              <a:cs typeface="Calibri"/>
            </a:endParaRPr>
          </a:p>
          <a:p>
            <a:r>
              <a:rPr lang="en-US" sz="2400" b="1" u="sng" dirty="0">
                <a:solidFill>
                  <a:schemeClr val="tx1"/>
                </a:solidFill>
                <a:ea typeface="+mn-lt"/>
                <a:cs typeface="+mn-lt"/>
              </a:rPr>
              <a:t>7. Development Environment:</a:t>
            </a:r>
            <a:br>
              <a:rPr lang="en-US" sz="2400" dirty="0">
                <a:ea typeface="+mn-lt"/>
                <a:cs typeface="+mn-lt"/>
              </a:rPr>
            </a:br>
            <a:r>
              <a:rPr lang="en-US" sz="2400" dirty="0">
                <a:solidFill>
                  <a:schemeClr val="tx1"/>
                </a:solidFill>
                <a:ea typeface="+mn-lt"/>
                <a:cs typeface="+mn-lt"/>
              </a:rPr>
              <a:t>   </a:t>
            </a:r>
            <a:r>
              <a:rPr lang="en-US" sz="2400" b="1" dirty="0">
                <a:solidFill>
                  <a:schemeClr val="tx1"/>
                </a:solidFill>
                <a:ea typeface="+mn-lt"/>
                <a:cs typeface="+mn-lt"/>
              </a:rPr>
              <a:t> Integrated Development Environment (IDE):</a:t>
            </a:r>
            <a:br>
              <a:rPr lang="en-US" sz="2400" dirty="0">
                <a:ea typeface="+mn-lt"/>
                <a:cs typeface="+mn-lt"/>
              </a:rPr>
            </a:br>
            <a:r>
              <a:rPr lang="en-US" sz="2400" dirty="0">
                <a:solidFill>
                  <a:schemeClr val="tx1"/>
                </a:solidFill>
                <a:ea typeface="+mn-lt"/>
                <a:cs typeface="+mn-lt"/>
              </a:rPr>
              <a:t>      Use Visual Studio Code for development.</a:t>
            </a:r>
            <a:br>
              <a:rPr lang="en-US" sz="2400" dirty="0">
                <a:ea typeface="+mn-lt"/>
                <a:cs typeface="+mn-lt"/>
              </a:rPr>
            </a:br>
            <a:r>
              <a:rPr lang="en-US" sz="2400" dirty="0">
                <a:solidFill>
                  <a:schemeClr val="tx1"/>
                </a:solidFill>
                <a:ea typeface="+mn-lt"/>
                <a:cs typeface="+mn-lt"/>
              </a:rPr>
              <a:t>      Utilize extensions for Python development, Azure Functions, and Docker support for containerization.</a:t>
            </a:r>
            <a:endParaRPr lang="en-US" sz="2400">
              <a:solidFill>
                <a:schemeClr val="tx1"/>
              </a:solidFill>
              <a:cs typeface="Calibri"/>
            </a:endParaRPr>
          </a:p>
          <a:p>
            <a:endParaRPr lang="en-US" sz="2400" dirty="0">
              <a:cs typeface="Calibri"/>
            </a:endParaRPr>
          </a:p>
          <a:p>
            <a:r>
              <a:rPr lang="en-US" sz="2400" b="1" u="sng" dirty="0">
                <a:solidFill>
                  <a:schemeClr val="tx1"/>
                </a:solidFill>
                <a:ea typeface="+mn-lt"/>
                <a:cs typeface="+mn-lt"/>
              </a:rPr>
              <a:t>8.Deployment Layer:</a:t>
            </a:r>
            <a:br>
              <a:rPr lang="en-US" sz="2400" dirty="0">
                <a:ea typeface="+mn-lt"/>
                <a:cs typeface="+mn-lt"/>
              </a:rPr>
            </a:br>
            <a:r>
              <a:rPr lang="en-US" sz="2400" dirty="0">
                <a:solidFill>
                  <a:schemeClr val="tx1"/>
                </a:solidFill>
                <a:ea typeface="+mn-lt"/>
                <a:cs typeface="+mn-lt"/>
              </a:rPr>
              <a:t>    </a:t>
            </a:r>
            <a:r>
              <a:rPr lang="en-US" sz="2400" b="1" dirty="0">
                <a:solidFill>
                  <a:schemeClr val="tx1"/>
                </a:solidFill>
                <a:ea typeface="+mn-lt"/>
                <a:cs typeface="+mn-lt"/>
              </a:rPr>
              <a:t>Azure Functions:</a:t>
            </a:r>
            <a:br>
              <a:rPr lang="en-US" sz="2400" dirty="0">
                <a:ea typeface="+mn-lt"/>
                <a:cs typeface="+mn-lt"/>
              </a:rPr>
            </a:br>
            <a:r>
              <a:rPr lang="en-US" sz="2400" dirty="0">
                <a:solidFill>
                  <a:schemeClr val="tx1"/>
                </a:solidFill>
                <a:ea typeface="+mn-lt"/>
                <a:cs typeface="+mn-lt"/>
              </a:rPr>
              <a:t>       Deploy backend services as serverless functions for scalability and cost-effectiveness.</a:t>
            </a:r>
            <a:br>
              <a:rPr lang="en-US" sz="2400" dirty="0">
                <a:ea typeface="+mn-lt"/>
                <a:cs typeface="+mn-lt"/>
              </a:rPr>
            </a:br>
            <a:r>
              <a:rPr lang="en-US" sz="2400" dirty="0">
                <a:solidFill>
                  <a:schemeClr val="tx1"/>
                </a:solidFill>
                <a:ea typeface="+mn-lt"/>
                <a:cs typeface="+mn-lt"/>
              </a:rPr>
              <a:t>       Each function can handle specific tasks, such as processing assessments or generating reports.</a:t>
            </a:r>
            <a:br>
              <a:rPr lang="en-US" sz="2400" dirty="0">
                <a:ea typeface="+mn-lt"/>
                <a:cs typeface="+mn-lt"/>
              </a:rPr>
            </a:br>
            <a:r>
              <a:rPr lang="en-US" sz="2400" dirty="0">
                <a:solidFill>
                  <a:schemeClr val="tx1"/>
                </a:solidFill>
                <a:ea typeface="+mn-lt"/>
                <a:cs typeface="+mn-lt"/>
              </a:rPr>
              <a:t>    </a:t>
            </a:r>
            <a:r>
              <a:rPr lang="en-US" sz="2400" b="1" dirty="0">
                <a:solidFill>
                  <a:schemeClr val="tx1"/>
                </a:solidFill>
                <a:ea typeface="+mn-lt"/>
                <a:cs typeface="+mn-lt"/>
              </a:rPr>
              <a:t>Web Hosting:</a:t>
            </a:r>
            <a:br>
              <a:rPr lang="en-US" sz="2400" dirty="0">
                <a:ea typeface="+mn-lt"/>
                <a:cs typeface="+mn-lt"/>
              </a:rPr>
            </a:br>
            <a:r>
              <a:rPr lang="en-US" sz="2400" dirty="0">
                <a:solidFill>
                  <a:schemeClr val="tx1"/>
                </a:solidFill>
                <a:ea typeface="+mn-lt"/>
                <a:cs typeface="+mn-lt"/>
              </a:rPr>
              <a:t>       Host the frontend application on Azure App Service or Azure Static Web Apps.</a:t>
            </a:r>
            <a:br>
              <a:rPr lang="en-US" sz="2400" dirty="0">
                <a:ea typeface="+mn-lt"/>
                <a:cs typeface="+mn-lt"/>
              </a:rPr>
            </a:br>
            <a:r>
              <a:rPr lang="en-US" sz="2400" dirty="0">
                <a:solidFill>
                  <a:schemeClr val="tx1"/>
                </a:solidFill>
                <a:ea typeface="+mn-lt"/>
                <a:cs typeface="+mn-lt"/>
              </a:rPr>
              <a:t>       Ensure CI/CD pipelines are set up using Azure DevOps or GitHub Actions for automated deployment.</a:t>
            </a:r>
            <a:endParaRPr lang="en-US" sz="2400">
              <a:solidFill>
                <a:schemeClr val="tx1"/>
              </a:solidFill>
              <a:cs typeface="Calibri"/>
            </a:endParaRPr>
          </a:p>
          <a:p>
            <a:endParaRPr lang="en-US" sz="2400" b="1" u="sng" dirty="0">
              <a:solidFill>
                <a:schemeClr val="tx1"/>
              </a:solidFill>
              <a:cs typeface="Calibri"/>
            </a:endParaRPr>
          </a:p>
          <a:p>
            <a:endParaRPr lang="en-US" sz="3200" b="1" u="sng" dirty="0">
              <a:solidFill>
                <a:schemeClr val="tx1"/>
              </a:solidFill>
              <a:cs typeface="Calibri"/>
            </a:endParaRPr>
          </a:p>
        </p:txBody>
      </p:sp>
    </p:spTree>
    <p:extLst>
      <p:ext uri="{BB962C8B-B14F-4D97-AF65-F5344CB8AC3E}">
        <p14:creationId xmlns:p14="http://schemas.microsoft.com/office/powerpoint/2010/main" val="101577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2" name="Group 2"/>
          <p:cNvGrpSpPr/>
          <p:nvPr/>
        </p:nvGrpSpPr>
        <p:grpSpPr>
          <a:xfrm>
            <a:off x="2490551" y="15895"/>
            <a:ext cx="4166687" cy="10287000"/>
            <a:chOff x="0" y="0"/>
            <a:chExt cx="872111" cy="2153126"/>
          </a:xfrm>
        </p:grpSpPr>
        <p:sp>
          <p:nvSpPr>
            <p:cNvPr id="3" name="Freeform 3"/>
            <p:cNvSpPr/>
            <p:nvPr/>
          </p:nvSpPr>
          <p:spPr>
            <a:xfrm>
              <a:off x="0" y="0"/>
              <a:ext cx="872111" cy="2153126"/>
            </a:xfrm>
            <a:custGeom>
              <a:avLst/>
              <a:gdLst/>
              <a:ahLst/>
              <a:cxnLst/>
              <a:rect l="l" t="t" r="r" b="b"/>
              <a:pathLst>
                <a:path w="872111" h="2153126">
                  <a:moveTo>
                    <a:pt x="0" y="0"/>
                  </a:moveTo>
                  <a:lnTo>
                    <a:pt x="872111" y="0"/>
                  </a:lnTo>
                  <a:lnTo>
                    <a:pt x="872111" y="2153126"/>
                  </a:lnTo>
                  <a:lnTo>
                    <a:pt x="0" y="2153126"/>
                  </a:lnTo>
                  <a:close/>
                </a:path>
              </a:pathLst>
            </a:custGeom>
            <a:solidFill>
              <a:srgbClr val="001847"/>
            </a:solidFill>
          </p:spPr>
          <p:txBody>
            <a:bodyPr/>
            <a:lstStyle/>
            <a:p>
              <a:endParaRPr lang="en-US"/>
            </a:p>
          </p:txBody>
        </p:sp>
      </p:grpSp>
      <p:sp>
        <p:nvSpPr>
          <p:cNvPr id="4" name="AutoShape 4"/>
          <p:cNvSpPr/>
          <p:nvPr/>
        </p:nvSpPr>
        <p:spPr>
          <a:xfrm>
            <a:off x="6657237" y="9281789"/>
            <a:ext cx="8457970" cy="14288"/>
          </a:xfrm>
          <a:prstGeom prst="line">
            <a:avLst/>
          </a:prstGeom>
          <a:ln w="28575" cap="flat">
            <a:solidFill>
              <a:srgbClr val="001847"/>
            </a:solidFill>
            <a:prstDash val="solid"/>
            <a:headEnd type="none" w="sm" len="sm"/>
            <a:tailEnd type="none" w="sm" len="sm"/>
          </a:ln>
        </p:spPr>
        <p:txBody>
          <a:bodyPr/>
          <a:lstStyle/>
          <a:p>
            <a:endParaRPr lang="en-US"/>
          </a:p>
        </p:txBody>
      </p:sp>
      <p:grpSp>
        <p:nvGrpSpPr>
          <p:cNvPr id="7" name="Group 7"/>
          <p:cNvGrpSpPr/>
          <p:nvPr/>
        </p:nvGrpSpPr>
        <p:grpSpPr>
          <a:xfrm>
            <a:off x="615623" y="994139"/>
            <a:ext cx="5192895" cy="8330512"/>
            <a:chOff x="0" y="0"/>
            <a:chExt cx="6923860" cy="11107350"/>
          </a:xfrm>
        </p:grpSpPr>
        <p:pic>
          <p:nvPicPr>
            <p:cNvPr id="8" name="Picture 8"/>
            <p:cNvPicPr>
              <a:picLocks noChangeAspect="1"/>
            </p:cNvPicPr>
            <p:nvPr/>
          </p:nvPicPr>
          <p:blipFill>
            <a:blip r:embed="rId2"/>
            <a:srcRect l="29234" r="29234"/>
            <a:stretch>
              <a:fillRect/>
            </a:stretch>
          </p:blipFill>
          <p:spPr>
            <a:xfrm>
              <a:off x="0" y="0"/>
              <a:ext cx="6923860" cy="11107350"/>
            </a:xfrm>
            <a:prstGeom prst="rect">
              <a:avLst/>
            </a:prstGeom>
          </p:spPr>
        </p:pic>
      </p:grpSp>
      <p:grpSp>
        <p:nvGrpSpPr>
          <p:cNvPr id="9" name="Group 9"/>
          <p:cNvGrpSpPr/>
          <p:nvPr/>
        </p:nvGrpSpPr>
        <p:grpSpPr>
          <a:xfrm>
            <a:off x="16659086" y="9116464"/>
            <a:ext cx="330649" cy="33064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1" name="Group 11"/>
          <p:cNvGrpSpPr/>
          <p:nvPr/>
        </p:nvGrpSpPr>
        <p:grpSpPr>
          <a:xfrm>
            <a:off x="17132611" y="9116464"/>
            <a:ext cx="330649" cy="33064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txBody>
            <a:bodyPr/>
            <a:lstStyle/>
            <a:p>
              <a:endParaRPr lang="en-US"/>
            </a:p>
          </p:txBody>
        </p:sp>
      </p:grpSp>
      <p:grpSp>
        <p:nvGrpSpPr>
          <p:cNvPr id="13" name="Group 13"/>
          <p:cNvGrpSpPr/>
          <p:nvPr/>
        </p:nvGrpSpPr>
        <p:grpSpPr>
          <a:xfrm>
            <a:off x="16187144" y="9116464"/>
            <a:ext cx="330649" cy="33064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1847"/>
            </a:solidFill>
          </p:spPr>
          <p:txBody>
            <a:bodyPr/>
            <a:lstStyle/>
            <a:p>
              <a:endParaRPr lang="en-US"/>
            </a:p>
          </p:txBody>
        </p:sp>
      </p:grpSp>
      <p:sp>
        <p:nvSpPr>
          <p:cNvPr id="15" name="Freeform 15"/>
          <p:cNvSpPr/>
          <p:nvPr/>
        </p:nvSpPr>
        <p:spPr>
          <a:xfrm>
            <a:off x="6986740" y="2368108"/>
            <a:ext cx="9837670" cy="1666936"/>
          </a:xfrm>
          <a:custGeom>
            <a:avLst/>
            <a:gdLst/>
            <a:ahLst/>
            <a:cxnLst/>
            <a:rect l="l" t="t" r="r" b="b"/>
            <a:pathLst>
              <a:path w="9837670" h="1666936">
                <a:moveTo>
                  <a:pt x="0" y="0"/>
                </a:moveTo>
                <a:lnTo>
                  <a:pt x="9837670" y="0"/>
                </a:lnTo>
                <a:lnTo>
                  <a:pt x="9837670" y="1666936"/>
                </a:lnTo>
                <a:lnTo>
                  <a:pt x="0" y="1666936"/>
                </a:lnTo>
                <a:lnTo>
                  <a:pt x="0" y="0"/>
                </a:lnTo>
                <a:close/>
              </a:path>
            </a:pathLst>
          </a:custGeom>
          <a:blipFill>
            <a:blip r:embed="rId3"/>
            <a:stretch>
              <a:fillRect r="-14877"/>
            </a:stretch>
          </a:blipFill>
        </p:spPr>
        <p:txBody>
          <a:bodyPr/>
          <a:lstStyle/>
          <a:p>
            <a:endParaRPr lang="en-US"/>
          </a:p>
        </p:txBody>
      </p:sp>
      <p:sp>
        <p:nvSpPr>
          <p:cNvPr id="16" name="TextBox 16"/>
          <p:cNvSpPr txBox="1"/>
          <p:nvPr/>
        </p:nvSpPr>
        <p:spPr>
          <a:xfrm>
            <a:off x="5029927" y="984020"/>
            <a:ext cx="7212807" cy="821055"/>
          </a:xfrm>
          <a:prstGeom prst="rect">
            <a:avLst/>
          </a:prstGeom>
        </p:spPr>
        <p:txBody>
          <a:bodyPr lIns="0" tIns="0" rIns="0" bIns="0" rtlCol="0" anchor="t">
            <a:spAutoFit/>
          </a:bodyPr>
          <a:lstStyle/>
          <a:p>
            <a:pPr algn="ctr">
              <a:lnSpc>
                <a:spcPts val="6719"/>
              </a:lnSpc>
            </a:pPr>
            <a:r>
              <a:rPr lang="en-US" sz="4800" b="1" dirty="0">
                <a:solidFill>
                  <a:srgbClr val="001847"/>
                </a:solidFill>
                <a:latin typeface="Antonio Ultra-Bold"/>
                <a:ea typeface="Antonio Ultra-Bold"/>
                <a:cs typeface="Antonio Ultra-Bold"/>
                <a:sym typeface="Antonio Ultra-Bold"/>
              </a:rPr>
              <a:t>TEAM DETAILS</a:t>
            </a:r>
          </a:p>
        </p:txBody>
      </p:sp>
      <p:grpSp>
        <p:nvGrpSpPr>
          <p:cNvPr id="17" name="Group 16">
            <a:extLst>
              <a:ext uri="{FF2B5EF4-FFF2-40B4-BE49-F238E27FC236}">
                <a16:creationId xmlns:a16="http://schemas.microsoft.com/office/drawing/2014/main" id="{742216BD-7E4D-C687-6E7C-BF8BD35F0DA7}"/>
              </a:ext>
            </a:extLst>
          </p:cNvPr>
          <p:cNvGrpSpPr/>
          <p:nvPr/>
        </p:nvGrpSpPr>
        <p:grpSpPr>
          <a:xfrm>
            <a:off x="7305776" y="4766009"/>
            <a:ext cx="9370243" cy="3343637"/>
            <a:chOff x="495023" y="2356934"/>
            <a:chExt cx="8508606" cy="3343637"/>
          </a:xfrm>
        </p:grpSpPr>
        <p:sp>
          <p:nvSpPr>
            <p:cNvPr id="18" name="TextBox 17">
              <a:extLst>
                <a:ext uri="{FF2B5EF4-FFF2-40B4-BE49-F238E27FC236}">
                  <a16:creationId xmlns:a16="http://schemas.microsoft.com/office/drawing/2014/main" id="{7DF2FB95-2FAB-38B0-14D2-B4E9F51ECB50}"/>
                </a:ext>
              </a:extLst>
            </p:cNvPr>
            <p:cNvSpPr txBox="1"/>
            <p:nvPr/>
          </p:nvSpPr>
          <p:spPr>
            <a:xfrm>
              <a:off x="6271685" y="2368118"/>
              <a:ext cx="1252258" cy="369332"/>
            </a:xfrm>
            <a:prstGeom prst="rect">
              <a:avLst/>
            </a:prstGeom>
            <a:noFill/>
          </p:spPr>
          <p:txBody>
            <a:bodyPr wrap="square" lIns="0" tIns="0" rIns="0" bIns="0" rtlCol="0">
              <a:spAutoFit/>
            </a:bodyPr>
            <a:lstStyle/>
            <a:p>
              <a:pPr algn="ctr"/>
              <a:r>
                <a:rPr lang="en-US" sz="2400" b="1" dirty="0">
                  <a:cs typeface="MV Boli" panose="02000500030200090000" pitchFamily="2" charset="0"/>
                </a:rPr>
                <a:t>EMP ID</a:t>
              </a:r>
              <a:endParaRPr lang="en-US" sz="2400" b="1" dirty="0">
                <a:solidFill>
                  <a:srgbClr val="00B0F0"/>
                </a:solidFill>
              </a:endParaRPr>
            </a:p>
          </p:txBody>
        </p:sp>
        <p:sp>
          <p:nvSpPr>
            <p:cNvPr id="19" name="TextBox 18">
              <a:extLst>
                <a:ext uri="{FF2B5EF4-FFF2-40B4-BE49-F238E27FC236}">
                  <a16:creationId xmlns:a16="http://schemas.microsoft.com/office/drawing/2014/main" id="{E20747AB-6AFC-219C-BD42-D047F77FB417}"/>
                </a:ext>
              </a:extLst>
            </p:cNvPr>
            <p:cNvSpPr txBox="1"/>
            <p:nvPr/>
          </p:nvSpPr>
          <p:spPr>
            <a:xfrm>
              <a:off x="495023" y="2356934"/>
              <a:ext cx="2447163" cy="369332"/>
            </a:xfrm>
            <a:prstGeom prst="rect">
              <a:avLst/>
            </a:prstGeom>
            <a:noFill/>
          </p:spPr>
          <p:txBody>
            <a:bodyPr wrap="square" lIns="0" tIns="0" rIns="0" bIns="0" rtlCol="0">
              <a:spAutoFit/>
            </a:bodyPr>
            <a:lstStyle/>
            <a:p>
              <a:r>
                <a:rPr lang="en-US" sz="2400" b="1" dirty="0">
                  <a:cs typeface="MV Boli" panose="02000500030200090000" pitchFamily="2" charset="0"/>
                </a:rPr>
                <a:t>Team Members</a:t>
              </a:r>
              <a:endParaRPr lang="en-US" sz="2400" b="1" dirty="0">
                <a:solidFill>
                  <a:srgbClr val="00B0F0"/>
                </a:solidFill>
              </a:endParaRPr>
            </a:p>
          </p:txBody>
        </p:sp>
        <p:grpSp>
          <p:nvGrpSpPr>
            <p:cNvPr id="20" name="Group 19">
              <a:extLst>
                <a:ext uri="{FF2B5EF4-FFF2-40B4-BE49-F238E27FC236}">
                  <a16:creationId xmlns:a16="http://schemas.microsoft.com/office/drawing/2014/main" id="{3BC3D454-B394-AEAD-4C00-9D2418E5A4A4}"/>
                </a:ext>
              </a:extLst>
            </p:cNvPr>
            <p:cNvGrpSpPr/>
            <p:nvPr/>
          </p:nvGrpSpPr>
          <p:grpSpPr>
            <a:xfrm>
              <a:off x="495023" y="2649859"/>
              <a:ext cx="8508606" cy="3050712"/>
              <a:chOff x="388782" y="3007721"/>
              <a:chExt cx="8508606" cy="3050712"/>
            </a:xfrm>
          </p:grpSpPr>
          <p:sp>
            <p:nvSpPr>
              <p:cNvPr id="21" name="TextBox 20">
                <a:extLst>
                  <a:ext uri="{FF2B5EF4-FFF2-40B4-BE49-F238E27FC236}">
                    <a16:creationId xmlns:a16="http://schemas.microsoft.com/office/drawing/2014/main" id="{37CFCCDD-E2CA-8E37-D873-4C0F8962CF45}"/>
                  </a:ext>
                </a:extLst>
              </p:cNvPr>
              <p:cNvSpPr txBox="1"/>
              <p:nvPr/>
            </p:nvSpPr>
            <p:spPr>
              <a:xfrm>
                <a:off x="6165444" y="3636025"/>
                <a:ext cx="2709596" cy="553998"/>
              </a:xfrm>
              <a:prstGeom prst="rect">
                <a:avLst/>
              </a:prstGeom>
              <a:ln w="3175">
                <a:solidFill>
                  <a:schemeClr val="bg1">
                    <a:lumMod val="85000"/>
                    <a:alpha val="65000"/>
                  </a:schemeClr>
                </a:solidFill>
              </a:ln>
            </p:spPr>
            <p:txBody>
              <a:bodyPr wrap="square" lIns="91440" tIns="91440" rIns="91440" bIns="91440" rtlCol="0" anchor="t">
                <a:spAutoFit/>
              </a:bodyPr>
              <a:lstStyle/>
              <a:p>
                <a:r>
                  <a:rPr lang="en-US" sz="2400" dirty="0">
                    <a:solidFill>
                      <a:srgbClr val="000000"/>
                    </a:solidFill>
                    <a:cs typeface="MV Boli"/>
                  </a:rPr>
                  <a:t>2000112345</a:t>
                </a:r>
              </a:p>
            </p:txBody>
          </p:sp>
          <p:grpSp>
            <p:nvGrpSpPr>
              <p:cNvPr id="22" name="Group 21">
                <a:extLst>
                  <a:ext uri="{FF2B5EF4-FFF2-40B4-BE49-F238E27FC236}">
                    <a16:creationId xmlns:a16="http://schemas.microsoft.com/office/drawing/2014/main" id="{08A75954-5473-8651-03FF-A7ABC351C252}"/>
                  </a:ext>
                </a:extLst>
              </p:cNvPr>
              <p:cNvGrpSpPr/>
              <p:nvPr/>
            </p:nvGrpSpPr>
            <p:grpSpPr>
              <a:xfrm>
                <a:off x="388782" y="3007721"/>
                <a:ext cx="8486258" cy="553998"/>
                <a:chOff x="388782" y="3007721"/>
                <a:chExt cx="8486258" cy="553998"/>
              </a:xfrm>
            </p:grpSpPr>
            <p:sp>
              <p:nvSpPr>
                <p:cNvPr id="30" name="TextBox 29">
                  <a:extLst>
                    <a:ext uri="{FF2B5EF4-FFF2-40B4-BE49-F238E27FC236}">
                      <a16:creationId xmlns:a16="http://schemas.microsoft.com/office/drawing/2014/main" id="{F1488DDC-84D0-697D-8B4C-6F02E01C4418}"/>
                    </a:ext>
                  </a:extLst>
                </p:cNvPr>
                <p:cNvSpPr txBox="1"/>
                <p:nvPr/>
              </p:nvSpPr>
              <p:spPr>
                <a:xfrm>
                  <a:off x="6165444" y="3007721"/>
                  <a:ext cx="2709596" cy="553998"/>
                </a:xfrm>
                <a:prstGeom prst="rect">
                  <a:avLst/>
                </a:prstGeom>
                <a:ln w="3175">
                  <a:solidFill>
                    <a:schemeClr val="bg1">
                      <a:lumMod val="85000"/>
                      <a:alpha val="65000"/>
                    </a:schemeClr>
                  </a:solidFill>
                </a:ln>
              </p:spPr>
              <p:txBody>
                <a:bodyPr wrap="square" lIns="91440" tIns="91440" rIns="91440" bIns="91440" rtlCol="0" anchor="t">
                  <a:spAutoFit/>
                </a:bodyPr>
                <a:lstStyle/>
                <a:p>
                  <a:r>
                    <a:rPr lang="en-US" sz="2400" dirty="0">
                      <a:cs typeface="MV Boli"/>
                    </a:rPr>
                    <a:t>2000108494</a:t>
                  </a:r>
                </a:p>
              </p:txBody>
            </p:sp>
            <p:sp>
              <p:nvSpPr>
                <p:cNvPr id="31" name="TextBox 30">
                  <a:extLst>
                    <a:ext uri="{FF2B5EF4-FFF2-40B4-BE49-F238E27FC236}">
                      <a16:creationId xmlns:a16="http://schemas.microsoft.com/office/drawing/2014/main" id="{32F17FF4-92B1-92A3-6B0C-F7F5C586B0F7}"/>
                    </a:ext>
                  </a:extLst>
                </p:cNvPr>
                <p:cNvSpPr txBox="1"/>
                <p:nvPr/>
              </p:nvSpPr>
              <p:spPr>
                <a:xfrm>
                  <a:off x="388782" y="3007721"/>
                  <a:ext cx="5475141" cy="553998"/>
                </a:xfrm>
                <a:prstGeom prst="rect">
                  <a:avLst/>
                </a:prstGeom>
                <a:ln w="3175">
                  <a:solidFill>
                    <a:schemeClr val="bg1">
                      <a:lumMod val="85000"/>
                      <a:alpha val="65000"/>
                    </a:schemeClr>
                  </a:solidFill>
                </a:ln>
              </p:spPr>
              <p:txBody>
                <a:bodyPr wrap="square" lIns="91440" tIns="91440" rIns="91440" bIns="91440" rtlCol="0" anchor="t">
                  <a:spAutoFit/>
                </a:bodyPr>
                <a:lstStyle/>
                <a:p>
                  <a:r>
                    <a:rPr lang="en-US" sz="2400" dirty="0">
                      <a:cs typeface="MV Boli"/>
                    </a:rPr>
                    <a:t>Telugu Supriya</a:t>
                  </a:r>
                </a:p>
              </p:txBody>
            </p:sp>
          </p:grpSp>
          <p:sp>
            <p:nvSpPr>
              <p:cNvPr id="23" name="TextBox 22">
                <a:extLst>
                  <a:ext uri="{FF2B5EF4-FFF2-40B4-BE49-F238E27FC236}">
                    <a16:creationId xmlns:a16="http://schemas.microsoft.com/office/drawing/2014/main" id="{A9E3DCF4-7F53-CE18-ACFB-ECB26A8026EB}"/>
                  </a:ext>
                </a:extLst>
              </p:cNvPr>
              <p:cNvSpPr txBox="1"/>
              <p:nvPr/>
            </p:nvSpPr>
            <p:spPr>
              <a:xfrm>
                <a:off x="388782" y="3636025"/>
                <a:ext cx="5475141" cy="553998"/>
              </a:xfrm>
              <a:prstGeom prst="rect">
                <a:avLst/>
              </a:prstGeom>
              <a:ln w="3175">
                <a:solidFill>
                  <a:schemeClr val="bg1">
                    <a:lumMod val="85000"/>
                    <a:alpha val="65000"/>
                  </a:schemeClr>
                </a:solidFill>
              </a:ln>
            </p:spPr>
            <p:txBody>
              <a:bodyPr wrap="square" lIns="91440" tIns="91440" rIns="91440" bIns="91440" rtlCol="0" anchor="t">
                <a:spAutoFit/>
              </a:bodyPr>
              <a:lstStyle/>
              <a:p>
                <a:endParaRPr lang="en-US" sz="2400" b="1" dirty="0">
                  <a:solidFill>
                    <a:srgbClr val="000000"/>
                  </a:solidFill>
                  <a:cs typeface="MV Boli"/>
                </a:endParaRPr>
              </a:p>
            </p:txBody>
          </p:sp>
          <p:sp>
            <p:nvSpPr>
              <p:cNvPr id="24" name="TextBox 23">
                <a:extLst>
                  <a:ext uri="{FF2B5EF4-FFF2-40B4-BE49-F238E27FC236}">
                    <a16:creationId xmlns:a16="http://schemas.microsoft.com/office/drawing/2014/main" id="{164666BE-425B-752C-6433-7E088497156D}"/>
                  </a:ext>
                </a:extLst>
              </p:cNvPr>
              <p:cNvSpPr txBox="1"/>
              <p:nvPr/>
            </p:nvSpPr>
            <p:spPr>
              <a:xfrm>
                <a:off x="388782" y="4264329"/>
                <a:ext cx="5475141" cy="553998"/>
              </a:xfrm>
              <a:prstGeom prst="rect">
                <a:avLst/>
              </a:prstGeom>
              <a:ln w="3175">
                <a:solidFill>
                  <a:schemeClr val="bg1">
                    <a:lumMod val="85000"/>
                    <a:alpha val="65000"/>
                  </a:schemeClr>
                </a:solidFill>
              </a:ln>
            </p:spPr>
            <p:txBody>
              <a:bodyPr wrap="square" lIns="91440" tIns="91440" rIns="91440" bIns="91440" rtlCol="0" anchor="t">
                <a:spAutoFit/>
              </a:bodyPr>
              <a:lstStyle/>
              <a:p>
                <a:r>
                  <a:rPr lang="en-US" sz="2400" dirty="0">
                    <a:solidFill>
                      <a:srgbClr val="000000"/>
                    </a:solidFill>
                    <a:cs typeface="MV Boli"/>
                  </a:rPr>
                  <a:t>Praveen Kumar </a:t>
                </a:r>
                <a:r>
                  <a:rPr lang="en-US" sz="2400" err="1">
                    <a:solidFill>
                      <a:srgbClr val="000000"/>
                    </a:solidFill>
                    <a:cs typeface="MV Boli"/>
                  </a:rPr>
                  <a:t>Korupalli</a:t>
                </a:r>
                <a:endParaRPr lang="en-US" sz="2400">
                  <a:solidFill>
                    <a:srgbClr val="000000"/>
                  </a:solidFill>
                  <a:cs typeface="MV Boli"/>
                </a:endParaRPr>
              </a:p>
            </p:txBody>
          </p:sp>
          <p:sp>
            <p:nvSpPr>
              <p:cNvPr id="25" name="TextBox 24">
                <a:extLst>
                  <a:ext uri="{FF2B5EF4-FFF2-40B4-BE49-F238E27FC236}">
                    <a16:creationId xmlns:a16="http://schemas.microsoft.com/office/drawing/2014/main" id="{07061E44-C898-3B42-A631-2434257AF4FE}"/>
                  </a:ext>
                </a:extLst>
              </p:cNvPr>
              <p:cNvSpPr txBox="1"/>
              <p:nvPr/>
            </p:nvSpPr>
            <p:spPr>
              <a:xfrm>
                <a:off x="6165444" y="4264329"/>
                <a:ext cx="2709596" cy="553998"/>
              </a:xfrm>
              <a:prstGeom prst="rect">
                <a:avLst/>
              </a:prstGeom>
              <a:ln w="3175">
                <a:solidFill>
                  <a:schemeClr val="bg1">
                    <a:lumMod val="85000"/>
                    <a:alpha val="65000"/>
                  </a:schemeClr>
                </a:solidFill>
              </a:ln>
            </p:spPr>
            <p:txBody>
              <a:bodyPr wrap="square" lIns="91440" tIns="91440" rIns="91440" bIns="91440" rtlCol="0" anchor="t">
                <a:spAutoFit/>
              </a:bodyPr>
              <a:lstStyle/>
              <a:p>
                <a:r>
                  <a:rPr lang="en-US" sz="2400" dirty="0">
                    <a:solidFill>
                      <a:srgbClr val="000000"/>
                    </a:solidFill>
                    <a:cs typeface="MV Boli"/>
                  </a:rPr>
                  <a:t>2000112396</a:t>
                </a:r>
              </a:p>
            </p:txBody>
          </p:sp>
          <p:sp>
            <p:nvSpPr>
              <p:cNvPr id="26" name="TextBox 25">
                <a:extLst>
                  <a:ext uri="{FF2B5EF4-FFF2-40B4-BE49-F238E27FC236}">
                    <a16:creationId xmlns:a16="http://schemas.microsoft.com/office/drawing/2014/main" id="{B7C7E37C-24B9-981F-EB32-AEEF3ABB91FD}"/>
                  </a:ext>
                </a:extLst>
              </p:cNvPr>
              <p:cNvSpPr txBox="1"/>
              <p:nvPr/>
            </p:nvSpPr>
            <p:spPr>
              <a:xfrm>
                <a:off x="411130" y="4900630"/>
                <a:ext cx="5475141" cy="553998"/>
              </a:xfrm>
              <a:prstGeom prst="rect">
                <a:avLst/>
              </a:prstGeom>
              <a:ln w="3175">
                <a:solidFill>
                  <a:schemeClr val="bg1">
                    <a:lumMod val="85000"/>
                    <a:alpha val="65000"/>
                  </a:schemeClr>
                </a:solidFill>
              </a:ln>
            </p:spPr>
            <p:txBody>
              <a:bodyPr wrap="square" lIns="91440" tIns="91440" rIns="91440" bIns="91440" rtlCol="0">
                <a:spAutoFit/>
              </a:bodyPr>
              <a:lstStyle/>
              <a:p>
                <a:r>
                  <a:rPr lang="en-US" sz="2400" b="1" dirty="0">
                    <a:cs typeface="MV Boli" panose="02000500030200090000" pitchFamily="2" charset="0"/>
                  </a:rPr>
                  <a:t>…</a:t>
                </a:r>
                <a:endParaRPr lang="en-US" sz="2400" b="1" dirty="0">
                  <a:solidFill>
                    <a:srgbClr val="00B0F0"/>
                  </a:solidFill>
                </a:endParaRPr>
              </a:p>
            </p:txBody>
          </p:sp>
          <p:sp>
            <p:nvSpPr>
              <p:cNvPr id="27" name="TextBox 26">
                <a:extLst>
                  <a:ext uri="{FF2B5EF4-FFF2-40B4-BE49-F238E27FC236}">
                    <a16:creationId xmlns:a16="http://schemas.microsoft.com/office/drawing/2014/main" id="{A9EBCD66-A1BE-BAF9-5435-73A1037425F8}"/>
                  </a:ext>
                </a:extLst>
              </p:cNvPr>
              <p:cNvSpPr txBox="1"/>
              <p:nvPr/>
            </p:nvSpPr>
            <p:spPr>
              <a:xfrm>
                <a:off x="6187792" y="4900630"/>
                <a:ext cx="2709596" cy="553998"/>
              </a:xfrm>
              <a:prstGeom prst="rect">
                <a:avLst/>
              </a:prstGeom>
              <a:ln w="3175">
                <a:solidFill>
                  <a:schemeClr val="bg1">
                    <a:lumMod val="85000"/>
                    <a:alpha val="65000"/>
                  </a:schemeClr>
                </a:solidFill>
              </a:ln>
            </p:spPr>
            <p:txBody>
              <a:bodyPr wrap="square" lIns="91440" tIns="91440" rIns="91440" bIns="91440" rtlCol="0">
                <a:spAutoFit/>
              </a:bodyPr>
              <a:lstStyle/>
              <a:p>
                <a:r>
                  <a:rPr lang="en-US" sz="2400" b="1" dirty="0">
                    <a:cs typeface="MV Boli" panose="02000500030200090000" pitchFamily="2" charset="0"/>
                  </a:rPr>
                  <a:t>…</a:t>
                </a:r>
                <a:endParaRPr lang="en-US" sz="2400" b="1" dirty="0">
                  <a:solidFill>
                    <a:srgbClr val="00B0F0"/>
                  </a:solidFill>
                </a:endParaRPr>
              </a:p>
            </p:txBody>
          </p:sp>
          <p:sp>
            <p:nvSpPr>
              <p:cNvPr id="28" name="TextBox 27">
                <a:extLst>
                  <a:ext uri="{FF2B5EF4-FFF2-40B4-BE49-F238E27FC236}">
                    <a16:creationId xmlns:a16="http://schemas.microsoft.com/office/drawing/2014/main" id="{F6FD6D3D-0FA0-47E2-9566-D486C185FE49}"/>
                  </a:ext>
                </a:extLst>
              </p:cNvPr>
              <p:cNvSpPr txBox="1"/>
              <p:nvPr/>
            </p:nvSpPr>
            <p:spPr>
              <a:xfrm>
                <a:off x="410952" y="5504435"/>
                <a:ext cx="5475141" cy="553998"/>
              </a:xfrm>
              <a:prstGeom prst="rect">
                <a:avLst/>
              </a:prstGeom>
              <a:ln w="3175">
                <a:solidFill>
                  <a:schemeClr val="bg1">
                    <a:lumMod val="85000"/>
                    <a:alpha val="65000"/>
                  </a:schemeClr>
                </a:solidFill>
              </a:ln>
            </p:spPr>
            <p:txBody>
              <a:bodyPr wrap="square" lIns="91440" tIns="91440" rIns="91440" bIns="91440" rtlCol="0">
                <a:spAutoFit/>
              </a:bodyPr>
              <a:lstStyle/>
              <a:p>
                <a:r>
                  <a:rPr lang="en-US" sz="2400" b="1" dirty="0">
                    <a:cs typeface="MV Boli" panose="02000500030200090000" pitchFamily="2" charset="0"/>
                  </a:rPr>
                  <a:t>…</a:t>
                </a:r>
                <a:endParaRPr lang="en-US" sz="2400" b="1" dirty="0">
                  <a:solidFill>
                    <a:srgbClr val="00B0F0"/>
                  </a:solidFill>
                </a:endParaRPr>
              </a:p>
            </p:txBody>
          </p:sp>
          <p:sp>
            <p:nvSpPr>
              <p:cNvPr id="29" name="TextBox 28">
                <a:extLst>
                  <a:ext uri="{FF2B5EF4-FFF2-40B4-BE49-F238E27FC236}">
                    <a16:creationId xmlns:a16="http://schemas.microsoft.com/office/drawing/2014/main" id="{7595B63E-96AC-C6C8-E9D9-F280F8A09EAF}"/>
                  </a:ext>
                </a:extLst>
              </p:cNvPr>
              <p:cNvSpPr txBox="1"/>
              <p:nvPr/>
            </p:nvSpPr>
            <p:spPr>
              <a:xfrm>
                <a:off x="6187614" y="5490147"/>
                <a:ext cx="2709596" cy="553998"/>
              </a:xfrm>
              <a:prstGeom prst="rect">
                <a:avLst/>
              </a:prstGeom>
              <a:ln w="3175">
                <a:solidFill>
                  <a:schemeClr val="bg1">
                    <a:lumMod val="85000"/>
                    <a:alpha val="65000"/>
                  </a:schemeClr>
                </a:solidFill>
              </a:ln>
            </p:spPr>
            <p:txBody>
              <a:bodyPr wrap="square" lIns="91440" tIns="91440" rIns="91440" bIns="91440" rtlCol="0">
                <a:spAutoFit/>
              </a:bodyPr>
              <a:lstStyle/>
              <a:p>
                <a:r>
                  <a:rPr lang="en-US" sz="2400" b="1" dirty="0">
                    <a:cs typeface="MV Boli" panose="02000500030200090000" pitchFamily="2" charset="0"/>
                  </a:rPr>
                  <a:t>…</a:t>
                </a:r>
                <a:endParaRPr lang="en-US" sz="2400" b="1" dirty="0">
                  <a:solidFill>
                    <a:srgbClr val="00B0F0"/>
                  </a:solidFill>
                </a:endParaRPr>
              </a:p>
            </p:txBody>
          </p:sp>
        </p:grpSp>
      </p:grpSp>
      <p:sp>
        <p:nvSpPr>
          <p:cNvPr id="6" name="TextBox 5">
            <a:extLst>
              <a:ext uri="{FF2B5EF4-FFF2-40B4-BE49-F238E27FC236}">
                <a16:creationId xmlns:a16="http://schemas.microsoft.com/office/drawing/2014/main" id="{1530BC7A-58CC-19A6-FA52-3F9B9853083A}"/>
              </a:ext>
            </a:extLst>
          </p:cNvPr>
          <p:cNvSpPr txBox="1"/>
          <p:nvPr/>
        </p:nvSpPr>
        <p:spPr>
          <a:xfrm>
            <a:off x="7315200" y="5642264"/>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Madhuri Maturi</a:t>
            </a:r>
            <a:r>
              <a:rPr lang="en-US" sz="2400" dirty="0">
                <a:cs typeface="Calibri"/>
              </a:rPr>
              <a:t>​</a:t>
            </a:r>
            <a:endParaRPr lang="en-US" dirty="0"/>
          </a:p>
        </p:txBody>
      </p:sp>
      <p:sp>
        <p:nvSpPr>
          <p:cNvPr id="32" name="TextBox 31">
            <a:extLst>
              <a:ext uri="{FF2B5EF4-FFF2-40B4-BE49-F238E27FC236}">
                <a16:creationId xmlns:a16="http://schemas.microsoft.com/office/drawing/2014/main" id="{3BB149FE-8A51-6EEB-71B5-354F938299C4}"/>
              </a:ext>
            </a:extLst>
          </p:cNvPr>
          <p:cNvSpPr txBox="1"/>
          <p:nvPr/>
        </p:nvSpPr>
        <p:spPr>
          <a:xfrm>
            <a:off x="9788237" y="2369126"/>
            <a:ext cx="49045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Innovative Crew</a:t>
            </a:r>
            <a:endParaRPr lang="en-US" sz="2800" dirty="0"/>
          </a:p>
        </p:txBody>
      </p:sp>
      <p:sp>
        <p:nvSpPr>
          <p:cNvPr id="33" name="TextBox 32">
            <a:extLst>
              <a:ext uri="{FF2B5EF4-FFF2-40B4-BE49-F238E27FC236}">
                <a16:creationId xmlns:a16="http://schemas.microsoft.com/office/drawing/2014/main" id="{60200D78-7446-54E3-ADB8-C3D3EB92008B}"/>
              </a:ext>
            </a:extLst>
          </p:cNvPr>
          <p:cNvSpPr txBox="1"/>
          <p:nvPr/>
        </p:nvSpPr>
        <p:spPr>
          <a:xfrm>
            <a:off x="10390909" y="3200400"/>
            <a:ext cx="47174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cs typeface="Calibri"/>
              </a:rPr>
              <a:t>Assessement</a:t>
            </a:r>
            <a:r>
              <a:rPr lang="en-US" sz="2800" dirty="0">
                <a:cs typeface="Calibri"/>
              </a:rPr>
              <a:t> Platform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2" name="Group 2"/>
          <p:cNvGrpSpPr/>
          <p:nvPr/>
        </p:nvGrpSpPr>
        <p:grpSpPr>
          <a:xfrm>
            <a:off x="5088542" y="5252535"/>
            <a:ext cx="3877306" cy="3875527"/>
            <a:chOff x="0" y="0"/>
            <a:chExt cx="5169741" cy="5167369"/>
          </a:xfrm>
        </p:grpSpPr>
        <p:pic>
          <p:nvPicPr>
            <p:cNvPr id="3" name="Picture 3"/>
            <p:cNvPicPr>
              <a:picLocks noChangeAspect="1"/>
            </p:cNvPicPr>
            <p:nvPr/>
          </p:nvPicPr>
          <p:blipFill>
            <a:blip r:embed="rId2"/>
            <a:srcRect l="23612" r="23612"/>
            <a:stretch>
              <a:fillRect/>
            </a:stretch>
          </p:blipFill>
          <p:spPr>
            <a:xfrm>
              <a:off x="0" y="0"/>
              <a:ext cx="5169741" cy="5167369"/>
            </a:xfrm>
            <a:prstGeom prst="rect">
              <a:avLst/>
            </a:prstGeom>
          </p:spPr>
        </p:pic>
      </p:grpSp>
      <p:grpSp>
        <p:nvGrpSpPr>
          <p:cNvPr id="4" name="Group 4"/>
          <p:cNvGrpSpPr/>
          <p:nvPr/>
        </p:nvGrpSpPr>
        <p:grpSpPr>
          <a:xfrm>
            <a:off x="9174937" y="5252535"/>
            <a:ext cx="3877306" cy="3875527"/>
            <a:chOff x="0" y="0"/>
            <a:chExt cx="5169741" cy="5167369"/>
          </a:xfrm>
        </p:grpSpPr>
        <p:pic>
          <p:nvPicPr>
            <p:cNvPr id="5" name="Picture 5"/>
            <p:cNvPicPr>
              <a:picLocks noChangeAspect="1"/>
            </p:cNvPicPr>
            <p:nvPr/>
          </p:nvPicPr>
          <p:blipFill>
            <a:blip r:embed="rId3"/>
            <a:srcRect l="12482" r="12482"/>
            <a:stretch>
              <a:fillRect/>
            </a:stretch>
          </p:blipFill>
          <p:spPr>
            <a:xfrm>
              <a:off x="0" y="0"/>
              <a:ext cx="5169741" cy="5167369"/>
            </a:xfrm>
            <a:prstGeom prst="rect">
              <a:avLst/>
            </a:prstGeom>
          </p:spPr>
        </p:pic>
      </p:grpSp>
      <p:grpSp>
        <p:nvGrpSpPr>
          <p:cNvPr id="6" name="Group 6"/>
          <p:cNvGrpSpPr/>
          <p:nvPr/>
        </p:nvGrpSpPr>
        <p:grpSpPr>
          <a:xfrm>
            <a:off x="9174937" y="1160980"/>
            <a:ext cx="3877306" cy="3875527"/>
            <a:chOff x="0" y="0"/>
            <a:chExt cx="5169741" cy="5167369"/>
          </a:xfrm>
        </p:grpSpPr>
        <p:pic>
          <p:nvPicPr>
            <p:cNvPr id="7" name="Picture 7"/>
            <p:cNvPicPr>
              <a:picLocks noChangeAspect="1"/>
            </p:cNvPicPr>
            <p:nvPr/>
          </p:nvPicPr>
          <p:blipFill>
            <a:blip r:embed="rId4"/>
            <a:srcRect l="24988" r="24988"/>
            <a:stretch>
              <a:fillRect/>
            </a:stretch>
          </p:blipFill>
          <p:spPr>
            <a:xfrm>
              <a:off x="0" y="0"/>
              <a:ext cx="5169741" cy="5167369"/>
            </a:xfrm>
            <a:prstGeom prst="rect">
              <a:avLst/>
            </a:prstGeom>
          </p:spPr>
        </p:pic>
      </p:grpSp>
      <p:grpSp>
        <p:nvGrpSpPr>
          <p:cNvPr id="8" name="Group 8"/>
          <p:cNvGrpSpPr/>
          <p:nvPr/>
        </p:nvGrpSpPr>
        <p:grpSpPr>
          <a:xfrm>
            <a:off x="1028700" y="1158938"/>
            <a:ext cx="7937148" cy="3877569"/>
            <a:chOff x="0" y="0"/>
            <a:chExt cx="4610575" cy="2252424"/>
          </a:xfrm>
        </p:grpSpPr>
        <p:sp>
          <p:nvSpPr>
            <p:cNvPr id="9" name="Freeform 9"/>
            <p:cNvSpPr/>
            <p:nvPr/>
          </p:nvSpPr>
          <p:spPr>
            <a:xfrm>
              <a:off x="0" y="0"/>
              <a:ext cx="4610574" cy="2252424"/>
            </a:xfrm>
            <a:custGeom>
              <a:avLst/>
              <a:gdLst/>
              <a:ahLst/>
              <a:cxnLst/>
              <a:rect l="l" t="t" r="r" b="b"/>
              <a:pathLst>
                <a:path w="4610574" h="2252424">
                  <a:moveTo>
                    <a:pt x="0" y="0"/>
                  </a:moveTo>
                  <a:lnTo>
                    <a:pt x="4610574" y="0"/>
                  </a:lnTo>
                  <a:lnTo>
                    <a:pt x="4610574" y="2252424"/>
                  </a:lnTo>
                  <a:lnTo>
                    <a:pt x="0" y="2252424"/>
                  </a:lnTo>
                  <a:close/>
                </a:path>
              </a:pathLst>
            </a:custGeom>
            <a:solidFill>
              <a:srgbClr val="1D3055"/>
            </a:solidFill>
          </p:spPr>
          <p:txBody>
            <a:bodyPr/>
            <a:lstStyle/>
            <a:p>
              <a:endParaRPr lang="en-US"/>
            </a:p>
          </p:txBody>
        </p:sp>
      </p:grpSp>
      <p:sp>
        <p:nvSpPr>
          <p:cNvPr id="10" name="TextBox 10"/>
          <p:cNvSpPr txBox="1"/>
          <p:nvPr/>
        </p:nvSpPr>
        <p:spPr>
          <a:xfrm>
            <a:off x="1456264" y="2635732"/>
            <a:ext cx="7082020" cy="756617"/>
          </a:xfrm>
          <a:prstGeom prst="rect">
            <a:avLst/>
          </a:prstGeom>
        </p:spPr>
        <p:txBody>
          <a:bodyPr lIns="0" tIns="0" rIns="0" bIns="0" rtlCol="0" anchor="t">
            <a:spAutoFit/>
          </a:bodyPr>
          <a:lstStyle/>
          <a:p>
            <a:pPr algn="ctr">
              <a:lnSpc>
                <a:spcPts val="5942"/>
              </a:lnSpc>
            </a:pPr>
            <a:r>
              <a:rPr lang="en-US" sz="5714" b="1" spc="-154" dirty="0">
                <a:solidFill>
                  <a:srgbClr val="FFFFFF"/>
                </a:solidFill>
                <a:latin typeface="Antonio Bold"/>
                <a:ea typeface="Antonio Bold"/>
                <a:cs typeface="Antonio Bold"/>
                <a:sym typeface="Antonio Bold"/>
              </a:rPr>
              <a:t>Innovation &amp; Creativity</a:t>
            </a:r>
          </a:p>
        </p:txBody>
      </p:sp>
      <p:sp>
        <p:nvSpPr>
          <p:cNvPr id="12" name="TextBox 12"/>
          <p:cNvSpPr txBox="1"/>
          <p:nvPr/>
        </p:nvSpPr>
        <p:spPr>
          <a:xfrm>
            <a:off x="1031726" y="7371742"/>
            <a:ext cx="3702200" cy="487915"/>
          </a:xfrm>
          <a:prstGeom prst="rect">
            <a:avLst/>
          </a:prstGeom>
        </p:spPr>
        <p:txBody>
          <a:bodyPr lIns="0" tIns="0" rIns="0" bIns="0" rtlCol="0" anchor="t">
            <a:spAutoFit/>
          </a:bodyPr>
          <a:lstStyle/>
          <a:p>
            <a:pPr algn="r">
              <a:lnSpc>
                <a:spcPts val="4090"/>
              </a:lnSpc>
            </a:pPr>
            <a:r>
              <a:rPr lang="en-US" sz="2900" b="1" dirty="0">
                <a:solidFill>
                  <a:srgbClr val="000000"/>
                </a:solidFill>
                <a:ea typeface="+mn-lt"/>
                <a:cs typeface="+mn-lt"/>
              </a:rPr>
              <a:t>Adaptive Learning Paths</a:t>
            </a:r>
            <a:endParaRPr lang="en-US" dirty="0"/>
          </a:p>
        </p:txBody>
      </p:sp>
      <p:sp>
        <p:nvSpPr>
          <p:cNvPr id="13" name="TextBox 13"/>
          <p:cNvSpPr txBox="1"/>
          <p:nvPr/>
        </p:nvSpPr>
        <p:spPr>
          <a:xfrm>
            <a:off x="13406859" y="7018452"/>
            <a:ext cx="3894003" cy="1018356"/>
          </a:xfrm>
          <a:prstGeom prst="rect">
            <a:avLst/>
          </a:prstGeom>
        </p:spPr>
        <p:txBody>
          <a:bodyPr wrap="square" lIns="0" tIns="0" rIns="0" bIns="0" rtlCol="0" anchor="t">
            <a:spAutoFit/>
          </a:bodyPr>
          <a:lstStyle/>
          <a:p>
            <a:pPr>
              <a:lnSpc>
                <a:spcPts val="4090"/>
              </a:lnSpc>
            </a:pPr>
            <a:r>
              <a:rPr lang="en-US" sz="2900" b="1" spc="-58" dirty="0">
                <a:solidFill>
                  <a:srgbClr val="000000"/>
                </a:solidFill>
                <a:ea typeface="+mn-lt"/>
                <a:cs typeface="+mn-lt"/>
              </a:rPr>
              <a:t>Intelligent Feedback Mechanism</a:t>
            </a:r>
            <a:endParaRPr lang="en-US" dirty="0"/>
          </a:p>
        </p:txBody>
      </p:sp>
      <p:sp>
        <p:nvSpPr>
          <p:cNvPr id="14" name="TextBox 14"/>
          <p:cNvSpPr txBox="1"/>
          <p:nvPr/>
        </p:nvSpPr>
        <p:spPr>
          <a:xfrm>
            <a:off x="13406859" y="3228775"/>
            <a:ext cx="3852441" cy="1574726"/>
          </a:xfrm>
          <a:prstGeom prst="rect">
            <a:avLst/>
          </a:prstGeom>
        </p:spPr>
        <p:txBody>
          <a:bodyPr lIns="0" tIns="0" rIns="0" bIns="0" rtlCol="0" anchor="t">
            <a:spAutoFit/>
          </a:bodyPr>
          <a:lstStyle/>
          <a:p>
            <a:r>
              <a:rPr lang="en-US" sz="2400" b="1" dirty="0"/>
              <a:t>AI-Powered Question Generation</a:t>
            </a:r>
            <a:endParaRPr lang="en-US" sz="2400" dirty="0">
              <a:cs typeface="Calibri"/>
            </a:endParaRPr>
          </a:p>
          <a:p>
            <a:pPr marL="285750" indent="-285750">
              <a:buFont typeface="Arial"/>
              <a:buChar char="•"/>
            </a:pPr>
            <a:endParaRPr lang="en-US" sz="2400" dirty="0">
              <a:cs typeface="Calibri"/>
            </a:endParaRPr>
          </a:p>
          <a:p>
            <a:pPr algn="l">
              <a:lnSpc>
                <a:spcPts val="4090"/>
              </a:lnSpc>
            </a:pPr>
            <a:endParaRPr lang="en-US" sz="2400" b="1" spc="-58" dirty="0">
              <a:solidFill>
                <a:srgbClr val="000000"/>
              </a:solidFill>
              <a:latin typeface="Inter Bold"/>
              <a:ea typeface="Inter Bold"/>
              <a:cs typeface="Inter Bold"/>
            </a:endParaRPr>
          </a:p>
        </p:txBody>
      </p:sp>
      <p:sp>
        <p:nvSpPr>
          <p:cNvPr id="15" name="TextBox 15"/>
          <p:cNvSpPr txBox="1"/>
          <p:nvPr/>
        </p:nvSpPr>
        <p:spPr>
          <a:xfrm>
            <a:off x="1746444" y="8092201"/>
            <a:ext cx="2987482" cy="360424"/>
          </a:xfrm>
          <a:prstGeom prst="rect">
            <a:avLst/>
          </a:prstGeom>
        </p:spPr>
        <p:txBody>
          <a:bodyPr lIns="0" tIns="0" rIns="0" bIns="0" rtlCol="0" anchor="t">
            <a:spAutoFit/>
          </a:bodyPr>
          <a:lstStyle/>
          <a:p>
            <a:pPr algn="r">
              <a:lnSpc>
                <a:spcPts val="3038"/>
              </a:lnSpc>
            </a:pPr>
            <a:r>
              <a:rPr lang="en-US" sz="2170" b="1" dirty="0">
                <a:solidFill>
                  <a:srgbClr val="1D3055"/>
                </a:solidFill>
                <a:latin typeface="Inter Bold"/>
                <a:ea typeface="Inter Bold"/>
                <a:cs typeface="Inter Bold"/>
                <a:sym typeface="Inter Bold"/>
              </a:rPr>
              <a:t>Details</a:t>
            </a:r>
          </a:p>
        </p:txBody>
      </p:sp>
      <p:sp>
        <p:nvSpPr>
          <p:cNvPr id="16" name="TextBox 16"/>
          <p:cNvSpPr txBox="1"/>
          <p:nvPr/>
        </p:nvSpPr>
        <p:spPr>
          <a:xfrm>
            <a:off x="13406859" y="8092201"/>
            <a:ext cx="2987482" cy="360424"/>
          </a:xfrm>
          <a:prstGeom prst="rect">
            <a:avLst/>
          </a:prstGeom>
        </p:spPr>
        <p:txBody>
          <a:bodyPr lIns="0" tIns="0" rIns="0" bIns="0" rtlCol="0" anchor="t">
            <a:spAutoFit/>
          </a:bodyPr>
          <a:lstStyle/>
          <a:p>
            <a:pPr algn="l">
              <a:lnSpc>
                <a:spcPts val="3038"/>
              </a:lnSpc>
            </a:pPr>
            <a:r>
              <a:rPr lang="en-US" sz="2170" b="1" dirty="0">
                <a:solidFill>
                  <a:srgbClr val="1D3055"/>
                </a:solidFill>
                <a:latin typeface="Inter Bold"/>
                <a:ea typeface="Inter Bold"/>
                <a:cs typeface="Inter Bold"/>
                <a:sym typeface="Inter Bold"/>
              </a:rPr>
              <a:t>Details</a:t>
            </a:r>
          </a:p>
        </p:txBody>
      </p:sp>
      <p:sp>
        <p:nvSpPr>
          <p:cNvPr id="17" name="TextBox 17"/>
          <p:cNvSpPr txBox="1"/>
          <p:nvPr/>
        </p:nvSpPr>
        <p:spPr>
          <a:xfrm>
            <a:off x="13406859" y="4032361"/>
            <a:ext cx="2987482" cy="360424"/>
          </a:xfrm>
          <a:prstGeom prst="rect">
            <a:avLst/>
          </a:prstGeom>
        </p:spPr>
        <p:txBody>
          <a:bodyPr lIns="0" tIns="0" rIns="0" bIns="0" rtlCol="0" anchor="t">
            <a:spAutoFit/>
          </a:bodyPr>
          <a:lstStyle/>
          <a:p>
            <a:pPr algn="l">
              <a:lnSpc>
                <a:spcPts val="3038"/>
              </a:lnSpc>
            </a:pPr>
            <a:r>
              <a:rPr lang="en-US" sz="2170" b="1" dirty="0">
                <a:solidFill>
                  <a:srgbClr val="1D3055"/>
                </a:solidFill>
                <a:latin typeface="Inter Bold"/>
                <a:ea typeface="Inter Bold"/>
                <a:cs typeface="Inter Bold"/>
                <a:sym typeface="Inter Bold"/>
              </a:rPr>
              <a:t>Details</a:t>
            </a:r>
          </a:p>
        </p:txBody>
      </p:sp>
      <p:sp>
        <p:nvSpPr>
          <p:cNvPr id="18" name="TextBox 18"/>
          <p:cNvSpPr txBox="1"/>
          <p:nvPr/>
        </p:nvSpPr>
        <p:spPr>
          <a:xfrm>
            <a:off x="1870110" y="8458094"/>
            <a:ext cx="2863816" cy="211020"/>
          </a:xfrm>
          <a:prstGeom prst="rect">
            <a:avLst/>
          </a:prstGeom>
        </p:spPr>
        <p:txBody>
          <a:bodyPr lIns="0" tIns="0" rIns="0" bIns="0" rtlCol="0" anchor="t">
            <a:spAutoFit/>
          </a:bodyPr>
          <a:lstStyle/>
          <a:p>
            <a:pPr algn="r">
              <a:lnSpc>
                <a:spcPts val="1760"/>
              </a:lnSpc>
            </a:pPr>
            <a:r>
              <a:rPr lang="en-US" sz="1257" dirty="0">
                <a:solidFill>
                  <a:srgbClr val="1D3055"/>
                </a:solidFill>
                <a:latin typeface="Inter"/>
                <a:ea typeface="Inter"/>
                <a:cs typeface="Inter"/>
                <a:sym typeface="Inter"/>
              </a:rPr>
              <a:t>Details</a:t>
            </a:r>
          </a:p>
        </p:txBody>
      </p:sp>
      <p:sp>
        <p:nvSpPr>
          <p:cNvPr id="19" name="TextBox 19"/>
          <p:cNvSpPr txBox="1"/>
          <p:nvPr/>
        </p:nvSpPr>
        <p:spPr>
          <a:xfrm>
            <a:off x="13406859" y="8462186"/>
            <a:ext cx="2863816" cy="211020"/>
          </a:xfrm>
          <a:prstGeom prst="rect">
            <a:avLst/>
          </a:prstGeom>
        </p:spPr>
        <p:txBody>
          <a:bodyPr lIns="0" tIns="0" rIns="0" bIns="0" rtlCol="0" anchor="t">
            <a:spAutoFit/>
          </a:bodyPr>
          <a:lstStyle/>
          <a:p>
            <a:pPr algn="l">
              <a:lnSpc>
                <a:spcPts val="1760"/>
              </a:lnSpc>
            </a:pPr>
            <a:r>
              <a:rPr lang="en-US" sz="1257" dirty="0">
                <a:solidFill>
                  <a:srgbClr val="1D3055"/>
                </a:solidFill>
                <a:latin typeface="Inter"/>
                <a:ea typeface="Inter"/>
                <a:cs typeface="Inter"/>
                <a:sym typeface="Inter"/>
              </a:rPr>
              <a:t>Details</a:t>
            </a:r>
          </a:p>
        </p:txBody>
      </p:sp>
      <p:sp>
        <p:nvSpPr>
          <p:cNvPr id="20" name="TextBox 20"/>
          <p:cNvSpPr txBox="1"/>
          <p:nvPr/>
        </p:nvSpPr>
        <p:spPr>
          <a:xfrm>
            <a:off x="13406859" y="4402345"/>
            <a:ext cx="2863816" cy="211020"/>
          </a:xfrm>
          <a:prstGeom prst="rect">
            <a:avLst/>
          </a:prstGeom>
        </p:spPr>
        <p:txBody>
          <a:bodyPr lIns="0" tIns="0" rIns="0" bIns="0" rtlCol="0" anchor="t">
            <a:spAutoFit/>
          </a:bodyPr>
          <a:lstStyle/>
          <a:p>
            <a:pPr algn="l">
              <a:lnSpc>
                <a:spcPts val="1760"/>
              </a:lnSpc>
            </a:pPr>
            <a:r>
              <a:rPr lang="en-US" sz="1257" dirty="0">
                <a:solidFill>
                  <a:srgbClr val="1D3055"/>
                </a:solidFill>
                <a:latin typeface="Inter"/>
                <a:ea typeface="Inter"/>
                <a:cs typeface="Inter"/>
                <a:sym typeface="Inter"/>
              </a:rPr>
              <a:t>Details</a:t>
            </a:r>
          </a:p>
        </p:txBody>
      </p:sp>
      <p:sp>
        <p:nvSpPr>
          <p:cNvPr id="21" name="AutoShape 21"/>
          <p:cNvSpPr/>
          <p:nvPr/>
        </p:nvSpPr>
        <p:spPr>
          <a:xfrm>
            <a:off x="1524295" y="7968540"/>
            <a:ext cx="3209631" cy="0"/>
          </a:xfrm>
          <a:prstGeom prst="line">
            <a:avLst/>
          </a:prstGeom>
          <a:ln w="19050" cap="flat">
            <a:solidFill>
              <a:srgbClr val="FFD116"/>
            </a:solidFill>
            <a:prstDash val="solid"/>
            <a:headEnd type="none" w="sm" len="sm"/>
            <a:tailEnd type="none" w="sm" len="sm"/>
          </a:ln>
        </p:spPr>
        <p:txBody>
          <a:bodyPr/>
          <a:lstStyle/>
          <a:p>
            <a:endParaRPr lang="en-US"/>
          </a:p>
        </p:txBody>
      </p:sp>
      <p:sp>
        <p:nvSpPr>
          <p:cNvPr id="22" name="AutoShape 22"/>
          <p:cNvSpPr/>
          <p:nvPr/>
        </p:nvSpPr>
        <p:spPr>
          <a:xfrm>
            <a:off x="13282168" y="7982020"/>
            <a:ext cx="3209631" cy="0"/>
          </a:xfrm>
          <a:prstGeom prst="line">
            <a:avLst/>
          </a:prstGeom>
          <a:ln w="19050" cap="flat">
            <a:solidFill>
              <a:srgbClr val="FFD116"/>
            </a:solidFill>
            <a:prstDash val="solid"/>
            <a:headEnd type="none" w="sm" len="sm"/>
            <a:tailEnd type="none" w="sm" len="sm"/>
          </a:ln>
        </p:spPr>
        <p:txBody>
          <a:bodyPr/>
          <a:lstStyle/>
          <a:p>
            <a:endParaRPr lang="en-US"/>
          </a:p>
        </p:txBody>
      </p:sp>
      <p:sp>
        <p:nvSpPr>
          <p:cNvPr id="23" name="AutoShape 23"/>
          <p:cNvSpPr/>
          <p:nvPr/>
        </p:nvSpPr>
        <p:spPr>
          <a:xfrm>
            <a:off x="13406859" y="3922179"/>
            <a:ext cx="3209631" cy="0"/>
          </a:xfrm>
          <a:prstGeom prst="line">
            <a:avLst/>
          </a:prstGeom>
          <a:ln w="19050" cap="flat">
            <a:solidFill>
              <a:srgbClr val="FFD116"/>
            </a:solidFill>
            <a:prstDash val="solid"/>
            <a:headEnd type="none" w="sm" len="sm"/>
            <a:tailEnd type="none" w="sm" len="sm"/>
          </a:ln>
        </p:spPr>
        <p:txBody>
          <a:bodyPr/>
          <a:lstStyle/>
          <a:p>
            <a:endParaRPr lang="en-US"/>
          </a:p>
        </p:txBody>
      </p:sp>
      <p:grpSp>
        <p:nvGrpSpPr>
          <p:cNvPr id="30" name="Group 29">
            <a:extLst>
              <a:ext uri="{FF2B5EF4-FFF2-40B4-BE49-F238E27FC236}">
                <a16:creationId xmlns:a16="http://schemas.microsoft.com/office/drawing/2014/main" id="{7801C6A9-2F95-4372-0D88-22640C1456AC}"/>
              </a:ext>
            </a:extLst>
          </p:cNvPr>
          <p:cNvGrpSpPr/>
          <p:nvPr/>
        </p:nvGrpSpPr>
        <p:grpSpPr>
          <a:xfrm>
            <a:off x="17293167" y="8490004"/>
            <a:ext cx="330649" cy="1276116"/>
            <a:chOff x="17259300" y="696089"/>
            <a:chExt cx="330649" cy="1276116"/>
          </a:xfrm>
        </p:grpSpPr>
        <p:grpSp>
          <p:nvGrpSpPr>
            <p:cNvPr id="24" name="Group 24"/>
            <p:cNvGrpSpPr/>
            <p:nvPr/>
          </p:nvGrpSpPr>
          <p:grpSpPr>
            <a:xfrm rot="-5400000">
              <a:off x="17259300" y="1169613"/>
              <a:ext cx="330649" cy="330649"/>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26" name="Group 26"/>
            <p:cNvGrpSpPr/>
            <p:nvPr/>
          </p:nvGrpSpPr>
          <p:grpSpPr>
            <a:xfrm rot="-5400000">
              <a:off x="17259300" y="696089"/>
              <a:ext cx="330649" cy="330649"/>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28" name="Group 28"/>
            <p:cNvGrpSpPr/>
            <p:nvPr/>
          </p:nvGrpSpPr>
          <p:grpSpPr>
            <a:xfrm rot="-5400000">
              <a:off x="17259300" y="1641556"/>
              <a:ext cx="330649" cy="330649"/>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16E39019-1D09-DBB7-0841-3BBB176235A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D365898-F68B-17D2-EDB3-30508F3E41EB}"/>
              </a:ext>
            </a:extLst>
          </p:cNvPr>
          <p:cNvSpPr/>
          <p:nvPr/>
        </p:nvSpPr>
        <p:spPr>
          <a:xfrm>
            <a:off x="1125125" y="1405709"/>
            <a:ext cx="14585453"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nchor="t"/>
          <a:lstStyle/>
          <a:p>
            <a:r>
              <a:rPr lang="en-US" sz="2400" b="1" u="sng" dirty="0"/>
              <a:t>1. AI-Powered Question Generation</a:t>
            </a:r>
            <a:endParaRPr lang="en-US" sz="2400" u="sng" dirty="0">
              <a:cs typeface="Calibri"/>
            </a:endParaRPr>
          </a:p>
          <a:p>
            <a:pPr marL="285750" indent="-285750">
              <a:buFont typeface="Arial"/>
              <a:buChar char="•"/>
            </a:pPr>
            <a:r>
              <a:rPr lang="en-US" sz="2400" b="1" dirty="0">
                <a:ea typeface="+mn-lt"/>
                <a:cs typeface="+mn-lt"/>
              </a:rPr>
              <a:t>Dynamic Content Creation</a:t>
            </a:r>
            <a:r>
              <a:rPr lang="en-US" sz="2400" dirty="0">
                <a:ea typeface="+mn-lt"/>
                <a:cs typeface="+mn-lt"/>
              </a:rPr>
              <a:t>: Utilizing Azure OpenAI for generating questions based on specific topics or difficulty levels allows for a more personalized assessment experience. This feature can adapt to the learner's level, providing a tailored learning path.</a:t>
            </a:r>
            <a:endParaRPr lang="en-US" sz="2400">
              <a:cs typeface="Calibri"/>
            </a:endParaRPr>
          </a:p>
          <a:p>
            <a:pPr marL="285750" indent="-285750">
              <a:buFont typeface="Arial"/>
              <a:buChar char="•"/>
            </a:pPr>
            <a:r>
              <a:rPr lang="en-US" sz="2400" b="1" dirty="0">
                <a:ea typeface="+mn-lt"/>
                <a:cs typeface="+mn-lt"/>
              </a:rPr>
              <a:t>Contextual Understanding</a:t>
            </a:r>
            <a:r>
              <a:rPr lang="en-US" sz="2400" dirty="0">
                <a:ea typeface="+mn-lt"/>
                <a:cs typeface="+mn-lt"/>
              </a:rPr>
              <a:t>: The ability to generate questions that are contextually relevant and varied enhances engagement and reduces the chances of rote learning.</a:t>
            </a:r>
            <a:endParaRPr lang="en-US" sz="2400">
              <a:cs typeface="Calibri"/>
            </a:endParaRPr>
          </a:p>
          <a:p>
            <a:pPr marL="285750" indent="-285750">
              <a:buFont typeface="Arial"/>
              <a:buChar char="•"/>
            </a:pPr>
            <a:endParaRPr lang="en-US" sz="2400" dirty="0"/>
          </a:p>
          <a:p>
            <a:r>
              <a:rPr lang="en-US" sz="2400" b="1" u="sng" dirty="0"/>
              <a:t>2. Intelligent Feedback Mechanism</a:t>
            </a:r>
            <a:endParaRPr lang="en-US" sz="2400" u="sng">
              <a:cs typeface="Calibri"/>
            </a:endParaRPr>
          </a:p>
          <a:p>
            <a:pPr marL="285750" indent="-285750">
              <a:buFont typeface="Arial"/>
              <a:buChar char="•"/>
            </a:pPr>
            <a:r>
              <a:rPr lang="en-US" sz="2400" b="1" dirty="0">
                <a:ea typeface="+mn-lt"/>
                <a:cs typeface="+mn-lt"/>
              </a:rPr>
              <a:t>Real-Time Analysis</a:t>
            </a:r>
            <a:r>
              <a:rPr lang="en-US" sz="2400" dirty="0">
                <a:ea typeface="+mn-lt"/>
                <a:cs typeface="+mn-lt"/>
              </a:rPr>
              <a:t>: The integration with Azure OpenAI enables the platform to provide immediate feedback on user responses. This can include suggestions for improvement, additional resources, or explanations, fostering a more interactive learning environment.</a:t>
            </a:r>
            <a:endParaRPr lang="en-US" sz="2400">
              <a:cs typeface="Calibri"/>
            </a:endParaRPr>
          </a:p>
          <a:p>
            <a:pPr marL="285750" indent="-285750">
              <a:buFont typeface="Arial"/>
              <a:buChar char="•"/>
            </a:pPr>
            <a:r>
              <a:rPr lang="en-US" sz="2400" b="1" dirty="0">
                <a:ea typeface="+mn-lt"/>
                <a:cs typeface="+mn-lt"/>
              </a:rPr>
              <a:t>Natural Language Processing</a:t>
            </a:r>
            <a:r>
              <a:rPr lang="en-US" sz="2400" dirty="0">
                <a:ea typeface="+mn-lt"/>
                <a:cs typeface="+mn-lt"/>
              </a:rPr>
              <a:t>: By analyzing user responses using NLP, the platform can identify common misconceptions or errors, allowing for targeted feedback.</a:t>
            </a:r>
            <a:endParaRPr lang="en-US" sz="2400">
              <a:cs typeface="Calibri"/>
            </a:endParaRPr>
          </a:p>
          <a:p>
            <a:endParaRPr lang="en-US" sz="2400" dirty="0">
              <a:cs typeface="Calibri"/>
            </a:endParaRPr>
          </a:p>
          <a:p>
            <a:r>
              <a:rPr lang="en-US" sz="2400" b="1" u="sng" dirty="0"/>
              <a:t>3. Adaptive Learning Paths</a:t>
            </a:r>
            <a:endParaRPr lang="en-US" sz="2400" u="sng">
              <a:cs typeface="Calibri"/>
            </a:endParaRPr>
          </a:p>
          <a:p>
            <a:pPr marL="285750" indent="-285750">
              <a:buFont typeface="Arial"/>
              <a:buChar char="•"/>
            </a:pPr>
            <a:r>
              <a:rPr lang="en-US" sz="2400" b="1" dirty="0">
                <a:ea typeface="+mn-lt"/>
                <a:cs typeface="+mn-lt"/>
              </a:rPr>
              <a:t>Personalized Assessments</a:t>
            </a:r>
            <a:r>
              <a:rPr lang="en-US" sz="2400" dirty="0">
                <a:ea typeface="+mn-lt"/>
                <a:cs typeface="+mn-lt"/>
              </a:rPr>
              <a:t>: The platform can adjust the difficulty and type of questions based on the user’s previous performance, creating a customized learning experience that evolves with the user.</a:t>
            </a:r>
            <a:endParaRPr lang="en-US" sz="2400">
              <a:cs typeface="Calibri"/>
            </a:endParaRPr>
          </a:p>
          <a:p>
            <a:pPr marL="285750" indent="-285750">
              <a:buFont typeface="Arial"/>
              <a:buChar char="•"/>
            </a:pPr>
            <a:r>
              <a:rPr lang="en-US" sz="2400" b="1" dirty="0">
                <a:ea typeface="+mn-lt"/>
                <a:cs typeface="+mn-lt"/>
              </a:rPr>
              <a:t>Learning Analytics</a:t>
            </a:r>
            <a:r>
              <a:rPr lang="en-US" sz="2400" dirty="0">
                <a:ea typeface="+mn-lt"/>
                <a:cs typeface="+mn-lt"/>
              </a:rPr>
              <a:t>: By tracking user performance over time, the platform can recommend future assessments or learning materials tailored to individual needs.</a:t>
            </a:r>
            <a:endParaRPr lang="en-US" sz="2400" dirty="0"/>
          </a:p>
          <a:p>
            <a:endParaRPr lang="en-US" dirty="0">
              <a:cs typeface="Calibri"/>
            </a:endParaRPr>
          </a:p>
        </p:txBody>
      </p:sp>
      <p:sp>
        <p:nvSpPr>
          <p:cNvPr id="11" name="AutoShape 11">
            <a:extLst>
              <a:ext uri="{FF2B5EF4-FFF2-40B4-BE49-F238E27FC236}">
                <a16:creationId xmlns:a16="http://schemas.microsoft.com/office/drawing/2014/main" id="{049DDDDE-75C9-D704-6B92-71254B6897F3}"/>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2EDF31CE-0B95-C8A5-9BBB-18A178377B1E}"/>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7486E63B-0BFA-8C3F-F7D1-99D4053A0C6D}"/>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7F1D60C2-E91C-39A8-CD0B-CE5FC1F2B95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59B91184-D43D-4DBB-1CFF-0C6FC1649090}"/>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0EE62E4C-24B9-246A-BDF9-4B2FF9B960B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819836F6-359B-0948-2A25-BD033CCAC626}"/>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86F4DA88-E705-7E94-40A1-B450AFD04D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AFDA3F16-0A49-88EB-7067-746C2EE96D64}"/>
              </a:ext>
            </a:extLst>
          </p:cNvPr>
          <p:cNvSpPr txBox="1"/>
          <p:nvPr/>
        </p:nvSpPr>
        <p:spPr>
          <a:xfrm>
            <a:off x="1118581" y="447099"/>
            <a:ext cx="1014213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Innovative &amp; Creativity</a:t>
            </a:r>
          </a:p>
        </p:txBody>
      </p:sp>
    </p:spTree>
    <p:extLst>
      <p:ext uri="{BB962C8B-B14F-4D97-AF65-F5344CB8AC3E}">
        <p14:creationId xmlns:p14="http://schemas.microsoft.com/office/powerpoint/2010/main" val="3844708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16E39019-1D09-DBB7-0841-3BBB176235A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D365898-F68B-17D2-EDB3-30508F3E41EB}"/>
              </a:ext>
            </a:extLst>
          </p:cNvPr>
          <p:cNvSpPr/>
          <p:nvPr/>
        </p:nvSpPr>
        <p:spPr>
          <a:xfrm>
            <a:off x="1125125" y="1239454"/>
            <a:ext cx="15229690"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nchor="t"/>
          <a:lstStyle/>
          <a:p>
            <a:endParaRPr lang="en-US" sz="2800" dirty="0">
              <a:cs typeface="Calibri"/>
            </a:endParaRPr>
          </a:p>
          <a:p>
            <a:r>
              <a:rPr lang="en-US" sz="2800" b="1" u="sng" dirty="0">
                <a:ea typeface="+mn-lt"/>
                <a:cs typeface="+mn-lt"/>
              </a:rPr>
              <a:t>Scalability</a:t>
            </a:r>
            <a:endParaRPr lang="en-US" sz="2800" b="1" u="sng">
              <a:cs typeface="Calibri"/>
            </a:endParaRPr>
          </a:p>
          <a:p>
            <a:r>
              <a:rPr lang="en-US" sz="2800" dirty="0">
                <a:ea typeface="+mn-lt"/>
                <a:cs typeface="+mn-lt"/>
              </a:rPr>
              <a:t>     1. Cloud Infrastructure</a:t>
            </a:r>
            <a:br>
              <a:rPr lang="en-US" sz="2800" dirty="0">
                <a:ea typeface="+mn-lt"/>
                <a:cs typeface="+mn-lt"/>
              </a:rPr>
            </a:br>
            <a:r>
              <a:rPr lang="en-US" sz="2800" dirty="0">
                <a:ea typeface="+mn-lt"/>
                <a:cs typeface="+mn-lt"/>
              </a:rPr>
              <a:t>     2.Database Scalability</a:t>
            </a:r>
          </a:p>
          <a:p>
            <a:r>
              <a:rPr lang="en-US" sz="2800" dirty="0">
                <a:ea typeface="+mn-lt"/>
                <a:cs typeface="+mn-lt"/>
              </a:rPr>
              <a:t>     3. Microservices Architecture</a:t>
            </a:r>
          </a:p>
          <a:p>
            <a:r>
              <a:rPr lang="en-US" sz="2800" dirty="0">
                <a:ea typeface="+mn-lt"/>
                <a:cs typeface="+mn-lt"/>
              </a:rPr>
              <a:t>     4.Caching:</a:t>
            </a:r>
            <a:br>
              <a:rPr lang="en-US" sz="2800" dirty="0">
                <a:ea typeface="+mn-lt"/>
                <a:cs typeface="+mn-lt"/>
              </a:rPr>
            </a:br>
            <a:endParaRPr lang="en-US" sz="2800" b="1" u="sng" dirty="0">
              <a:ea typeface="+mn-lt"/>
              <a:cs typeface="+mn-lt"/>
            </a:endParaRPr>
          </a:p>
          <a:p>
            <a:r>
              <a:rPr lang="en-US" sz="2800" b="1" u="sng" dirty="0">
                <a:ea typeface="+mn-lt"/>
                <a:cs typeface="+mn-lt"/>
              </a:rPr>
              <a:t>Performance</a:t>
            </a:r>
          </a:p>
          <a:p>
            <a:r>
              <a:rPr lang="en-US" sz="2800" dirty="0">
                <a:ea typeface="+mn-lt"/>
                <a:cs typeface="+mn-lt"/>
              </a:rPr>
              <a:t>     1.Optimized Code and Algorithms</a:t>
            </a:r>
          </a:p>
          <a:p>
            <a:r>
              <a:rPr lang="en-US" sz="2800" dirty="0">
                <a:ea typeface="+mn-lt"/>
                <a:cs typeface="+mn-lt"/>
              </a:rPr>
              <a:t>     2.Content Delivery Network (CDN)</a:t>
            </a:r>
          </a:p>
          <a:p>
            <a:r>
              <a:rPr lang="en-US" sz="2800" dirty="0">
                <a:ea typeface="+mn-lt"/>
                <a:cs typeface="+mn-lt"/>
              </a:rPr>
              <a:t>     3.Performance Monitoring</a:t>
            </a:r>
          </a:p>
          <a:p>
            <a:r>
              <a:rPr lang="en-US" sz="2800" dirty="0">
                <a:ea typeface="+mn-lt"/>
                <a:cs typeface="+mn-lt"/>
              </a:rPr>
              <a:t>     4.Database Optimization</a:t>
            </a:r>
            <a:br>
              <a:rPr lang="en-US" sz="2800" dirty="0">
                <a:ea typeface="+mn-lt"/>
                <a:cs typeface="+mn-lt"/>
              </a:rPr>
            </a:br>
            <a:r>
              <a:rPr lang="en-US" sz="2800" dirty="0">
                <a:ea typeface="+mn-lt"/>
                <a:cs typeface="+mn-lt"/>
              </a:rPr>
              <a:t>   </a:t>
            </a:r>
            <a:endParaRPr lang="en-US" sz="2800" dirty="0">
              <a:cs typeface="Calibri"/>
            </a:endParaRPr>
          </a:p>
          <a:p>
            <a:r>
              <a:rPr lang="en-US" sz="2800" b="1" u="sng" dirty="0">
                <a:ea typeface="+mn-lt"/>
                <a:cs typeface="+mn-lt"/>
              </a:rPr>
              <a:t>Security</a:t>
            </a:r>
            <a:br>
              <a:rPr lang="en-US" sz="2800" dirty="0">
                <a:ea typeface="+mn-lt"/>
                <a:cs typeface="+mn-lt"/>
              </a:rPr>
            </a:br>
            <a:r>
              <a:rPr lang="en-US" sz="2800" dirty="0">
                <a:ea typeface="+mn-lt"/>
                <a:cs typeface="+mn-lt"/>
              </a:rPr>
              <a:t>     1.User Authentication and Authorization:</a:t>
            </a:r>
          </a:p>
          <a:p>
            <a:r>
              <a:rPr lang="en-US" sz="2800" dirty="0">
                <a:ea typeface="+mn-lt"/>
                <a:cs typeface="+mn-lt"/>
              </a:rPr>
              <a:t>     2.Data Encryption:</a:t>
            </a:r>
          </a:p>
          <a:p>
            <a:r>
              <a:rPr lang="en-US" sz="2800" dirty="0">
                <a:ea typeface="+mn-lt"/>
                <a:cs typeface="+mn-lt"/>
              </a:rPr>
              <a:t>     3.Regular Security Audits:</a:t>
            </a:r>
          </a:p>
          <a:p>
            <a:r>
              <a:rPr lang="en-US" sz="2800" dirty="0">
                <a:ea typeface="+mn-lt"/>
                <a:cs typeface="+mn-lt"/>
              </a:rPr>
              <a:t>     4.Data Privacy Compliance:</a:t>
            </a:r>
          </a:p>
          <a:p>
            <a:r>
              <a:rPr lang="en-US" sz="2800" dirty="0">
                <a:ea typeface="+mn-lt"/>
                <a:cs typeface="+mn-lt"/>
              </a:rPr>
              <a:t>     5.Monitoring and Incident Response:</a:t>
            </a:r>
            <a:br>
              <a:rPr lang="en-US" sz="2800" dirty="0">
                <a:ea typeface="+mn-lt"/>
                <a:cs typeface="+mn-lt"/>
              </a:rPr>
            </a:br>
            <a:r>
              <a:rPr lang="en-US" sz="2800" dirty="0">
                <a:ea typeface="+mn-lt"/>
                <a:cs typeface="+mn-lt"/>
              </a:rPr>
              <a:t>   </a:t>
            </a:r>
          </a:p>
        </p:txBody>
      </p:sp>
      <p:sp>
        <p:nvSpPr>
          <p:cNvPr id="11" name="AutoShape 11">
            <a:extLst>
              <a:ext uri="{FF2B5EF4-FFF2-40B4-BE49-F238E27FC236}">
                <a16:creationId xmlns:a16="http://schemas.microsoft.com/office/drawing/2014/main" id="{049DDDDE-75C9-D704-6B92-71254B6897F3}"/>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2EDF31CE-0B95-C8A5-9BBB-18A178377B1E}"/>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7486E63B-0BFA-8C3F-F7D1-99D4053A0C6D}"/>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7F1D60C2-E91C-39A8-CD0B-CE5FC1F2B95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59B91184-D43D-4DBB-1CFF-0C6FC1649090}"/>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0EE62E4C-24B9-246A-BDF9-4B2FF9B960B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819836F6-359B-0948-2A25-BD033CCAC626}"/>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86F4DA88-E705-7E94-40A1-B450AFD04D9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AFDA3F16-0A49-88EB-7067-746C2EE96D64}"/>
              </a:ext>
            </a:extLst>
          </p:cNvPr>
          <p:cNvSpPr txBox="1"/>
          <p:nvPr/>
        </p:nvSpPr>
        <p:spPr>
          <a:xfrm>
            <a:off x="1077018" y="447099"/>
            <a:ext cx="9643368"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Scalability, Performance and Security</a:t>
            </a:r>
          </a:p>
        </p:txBody>
      </p:sp>
    </p:spTree>
    <p:extLst>
      <p:ext uri="{BB962C8B-B14F-4D97-AF65-F5344CB8AC3E}">
        <p14:creationId xmlns:p14="http://schemas.microsoft.com/office/powerpoint/2010/main" val="242572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7CBBC50D-6F76-777C-2215-105BE4A6E7F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DFF2DEBD-87EC-3D3F-34FC-51D519AB01D3}"/>
              </a:ext>
            </a:extLst>
          </p:cNvPr>
          <p:cNvSpPr/>
          <p:nvPr/>
        </p:nvSpPr>
        <p:spPr>
          <a:xfrm>
            <a:off x="1291380" y="1530399"/>
            <a:ext cx="15790798" cy="7616931"/>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nchor="t"/>
          <a:lstStyle/>
          <a:p>
            <a:r>
              <a:rPr lang="en-US" sz="2800" b="1" u="sng" dirty="0">
                <a:ea typeface="+mn-lt"/>
                <a:cs typeface="+mn-lt"/>
              </a:rPr>
              <a:t> 1. Software Development Practices</a:t>
            </a:r>
            <a:br>
              <a:rPr lang="en-US" sz="2800" dirty="0">
                <a:ea typeface="+mn-lt"/>
                <a:cs typeface="+mn-lt"/>
              </a:rPr>
            </a:br>
            <a:r>
              <a:rPr lang="en-US" sz="2800" b="1" dirty="0">
                <a:ea typeface="+mn-lt"/>
                <a:cs typeface="+mn-lt"/>
              </a:rPr>
              <a:t> Agile Methodology:</a:t>
            </a:r>
            <a:r>
              <a:rPr lang="en-US" sz="2800" dirty="0">
                <a:ea typeface="+mn-lt"/>
                <a:cs typeface="+mn-lt"/>
              </a:rPr>
              <a:t> Adopt Agile practices to facilitate iterative development, allowing for regular updates and enhancements based on user feedback.</a:t>
            </a:r>
            <a:br>
              <a:rPr lang="en-US" sz="2800" dirty="0">
                <a:ea typeface="+mn-lt"/>
                <a:cs typeface="+mn-lt"/>
              </a:rPr>
            </a:br>
            <a:r>
              <a:rPr lang="en-US" sz="2800" dirty="0">
                <a:ea typeface="+mn-lt"/>
                <a:cs typeface="+mn-lt"/>
              </a:rPr>
              <a:t> </a:t>
            </a:r>
            <a:r>
              <a:rPr lang="en-US" sz="2800" b="1" dirty="0">
                <a:ea typeface="+mn-lt"/>
                <a:cs typeface="+mn-lt"/>
              </a:rPr>
              <a:t>Code Reviews:</a:t>
            </a:r>
            <a:r>
              <a:rPr lang="en-US" sz="2800" dirty="0">
                <a:ea typeface="+mn-lt"/>
                <a:cs typeface="+mn-lt"/>
              </a:rPr>
              <a:t> Implement regular code reviews to ensure code quality, promote knowledge sharing, and catch potential issues early.</a:t>
            </a:r>
          </a:p>
          <a:p>
            <a:br>
              <a:rPr lang="en-US" sz="2800" dirty="0">
                <a:ea typeface="+mn-lt"/>
                <a:cs typeface="+mn-lt"/>
              </a:rPr>
            </a:br>
            <a:r>
              <a:rPr lang="en-US" sz="2800" dirty="0">
                <a:ea typeface="+mn-lt"/>
                <a:cs typeface="+mn-lt"/>
              </a:rPr>
              <a:t> </a:t>
            </a:r>
            <a:r>
              <a:rPr lang="en-US" sz="2800" b="1" u="sng" dirty="0">
                <a:ea typeface="+mn-lt"/>
                <a:cs typeface="+mn-lt"/>
              </a:rPr>
              <a:t>2. Architecture and Design</a:t>
            </a:r>
            <a:br>
              <a:rPr lang="en-US" sz="2800" dirty="0">
                <a:ea typeface="+mn-lt"/>
                <a:cs typeface="+mn-lt"/>
              </a:rPr>
            </a:br>
            <a:r>
              <a:rPr lang="en-US" sz="2800" b="1" dirty="0">
                <a:ea typeface="+mn-lt"/>
                <a:cs typeface="+mn-lt"/>
              </a:rPr>
              <a:t> Microservices Architecture: </a:t>
            </a:r>
            <a:r>
              <a:rPr lang="en-US" sz="2800" dirty="0">
                <a:ea typeface="+mn-lt"/>
                <a:cs typeface="+mn-lt"/>
              </a:rPr>
              <a:t>Design the application as a set of loosely coupled microservices to improve scalability, maintainability, and deployment flexibility.</a:t>
            </a:r>
            <a:endParaRPr lang="en-US" sz="2800">
              <a:cs typeface="Calibri"/>
            </a:endParaRPr>
          </a:p>
          <a:p>
            <a:br>
              <a:rPr lang="en-US" sz="2800" dirty="0">
                <a:ea typeface="+mn-lt"/>
                <a:cs typeface="+mn-lt"/>
              </a:rPr>
            </a:br>
            <a:r>
              <a:rPr lang="en-US" sz="2800" b="1" u="sng" dirty="0">
                <a:ea typeface="+mn-lt"/>
                <a:cs typeface="+mn-lt"/>
              </a:rPr>
              <a:t> 3. User Experience (UX)</a:t>
            </a:r>
            <a:br>
              <a:rPr lang="en-US" sz="2800" dirty="0">
                <a:ea typeface="+mn-lt"/>
                <a:cs typeface="+mn-lt"/>
              </a:rPr>
            </a:br>
            <a:r>
              <a:rPr lang="en-US" sz="2800" dirty="0">
                <a:ea typeface="+mn-lt"/>
                <a:cs typeface="+mn-lt"/>
              </a:rPr>
              <a:t> </a:t>
            </a:r>
            <a:r>
              <a:rPr lang="en-US" sz="2800" b="1" dirty="0">
                <a:ea typeface="+mn-lt"/>
                <a:cs typeface="+mn-lt"/>
              </a:rPr>
              <a:t>Responsive Design:</a:t>
            </a:r>
            <a:r>
              <a:rPr lang="en-US" sz="2800" dirty="0">
                <a:ea typeface="+mn-lt"/>
                <a:cs typeface="+mn-lt"/>
              </a:rPr>
              <a:t> Ensure the application is mobile-friendly and accessible across various devices and screen sizes.</a:t>
            </a:r>
            <a:br>
              <a:rPr lang="en-US" sz="2800" dirty="0">
                <a:ea typeface="+mn-lt"/>
                <a:cs typeface="+mn-lt"/>
              </a:rPr>
            </a:br>
            <a:r>
              <a:rPr lang="en-US" sz="2800" dirty="0">
                <a:ea typeface="+mn-lt"/>
                <a:cs typeface="+mn-lt"/>
              </a:rPr>
              <a:t> </a:t>
            </a:r>
            <a:r>
              <a:rPr lang="en-US" sz="2800" b="1" dirty="0">
                <a:ea typeface="+mn-lt"/>
                <a:cs typeface="+mn-lt"/>
              </a:rPr>
              <a:t>User -Centric Design</a:t>
            </a:r>
            <a:r>
              <a:rPr lang="en-US" sz="2800" dirty="0">
                <a:ea typeface="+mn-lt"/>
                <a:cs typeface="+mn-lt"/>
              </a:rPr>
              <a:t>: Conduct user research and usability testing to understand user needs and preferences, leading to a more intuitive interface.</a:t>
            </a:r>
            <a:endParaRPr lang="en-US" sz="2800">
              <a:cs typeface="Calibri"/>
            </a:endParaRPr>
          </a:p>
          <a:p>
            <a:br>
              <a:rPr lang="en-US" sz="2800" dirty="0">
                <a:ea typeface="+mn-lt"/>
                <a:cs typeface="+mn-lt"/>
              </a:rPr>
            </a:br>
            <a:r>
              <a:rPr lang="en-US" sz="2800" b="1" u="sng" dirty="0">
                <a:ea typeface="+mn-lt"/>
                <a:cs typeface="+mn-lt"/>
              </a:rPr>
              <a:t> 4. Performance Optimization</a:t>
            </a:r>
            <a:br>
              <a:rPr lang="en-US" sz="2800" dirty="0">
                <a:ea typeface="+mn-lt"/>
                <a:cs typeface="+mn-lt"/>
              </a:rPr>
            </a:br>
            <a:r>
              <a:rPr lang="en-US" sz="2800" dirty="0">
                <a:ea typeface="+mn-lt"/>
                <a:cs typeface="+mn-lt"/>
              </a:rPr>
              <a:t> </a:t>
            </a:r>
            <a:r>
              <a:rPr lang="en-US" sz="2800" b="1" dirty="0">
                <a:ea typeface="+mn-lt"/>
                <a:cs typeface="+mn-lt"/>
              </a:rPr>
              <a:t>Load Testing: </a:t>
            </a:r>
            <a:r>
              <a:rPr lang="en-US" sz="2800" dirty="0">
                <a:ea typeface="+mn-lt"/>
                <a:cs typeface="+mn-lt"/>
              </a:rPr>
              <a:t>Regularly conduct load and stress testing to understand how the application performs under heavy usage and to identify bottlenecks.</a:t>
            </a:r>
            <a:br>
              <a:rPr lang="en-US" sz="2800" dirty="0">
                <a:ea typeface="+mn-lt"/>
                <a:cs typeface="+mn-lt"/>
              </a:rPr>
            </a:br>
            <a:r>
              <a:rPr lang="en-US" sz="2800" dirty="0">
                <a:ea typeface="+mn-lt"/>
                <a:cs typeface="+mn-lt"/>
              </a:rPr>
              <a:t> </a:t>
            </a:r>
            <a:endParaRPr lang="en-US" sz="2800">
              <a:cs typeface="Calibri"/>
            </a:endParaRPr>
          </a:p>
        </p:txBody>
      </p:sp>
      <p:sp>
        <p:nvSpPr>
          <p:cNvPr id="11" name="AutoShape 11">
            <a:extLst>
              <a:ext uri="{FF2B5EF4-FFF2-40B4-BE49-F238E27FC236}">
                <a16:creationId xmlns:a16="http://schemas.microsoft.com/office/drawing/2014/main" id="{0156BA8C-787C-9D0D-5812-E814A0AB2C72}"/>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64BED7A4-AA89-A847-3E34-A4035B2A3410}"/>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45F0B125-98CF-5F65-775D-687D8382E84F}"/>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2574F495-79D8-34EC-331D-6659EF1909B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ECD165C6-D93A-2904-9755-11356FED5B46}"/>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13C41AE7-3151-9E51-C3D8-08A1AC7E6CD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7A6DF58D-FAAC-9D0E-714A-813D9BD53559}"/>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64D8FAA1-4629-C6CE-D084-DFD46CED978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42C51387-D592-8E09-51BE-A7288176255A}"/>
              </a:ext>
            </a:extLst>
          </p:cNvPr>
          <p:cNvSpPr txBox="1"/>
          <p:nvPr/>
        </p:nvSpPr>
        <p:spPr>
          <a:xfrm>
            <a:off x="1295400" y="447099"/>
            <a:ext cx="1141127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Best practices and industry standards followed</a:t>
            </a:r>
          </a:p>
        </p:txBody>
      </p:sp>
    </p:spTree>
    <p:extLst>
      <p:ext uri="{BB962C8B-B14F-4D97-AF65-F5344CB8AC3E}">
        <p14:creationId xmlns:p14="http://schemas.microsoft.com/office/powerpoint/2010/main" val="316739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492BC3B0-AA3E-7860-C045-A324C8CEC2CF}"/>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D4D8966-266F-C1E1-E5AE-C1F6A608C0FF}"/>
              </a:ext>
            </a:extLst>
          </p:cNvPr>
          <p:cNvSpPr/>
          <p:nvPr/>
        </p:nvSpPr>
        <p:spPr>
          <a:xfrm>
            <a:off x="1540762" y="1488836"/>
            <a:ext cx="5295981"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91440" tIns="45720" rIns="91440" bIns="45720" anchor="t"/>
          <a:lstStyle/>
          <a:p>
            <a:r>
              <a:rPr lang="en-US" sz="2800" b="1" u="sng" dirty="0"/>
              <a:t>1.Intuitive User Interface (UI)  </a:t>
            </a:r>
            <a:r>
              <a:rPr lang="en-US" sz="2800" b="1" dirty="0"/>
              <a:t>                                                                                                           </a:t>
            </a:r>
            <a:endParaRPr lang="en-US" sz="2800">
              <a:cs typeface="Calibri"/>
            </a:endParaRPr>
          </a:p>
          <a:p>
            <a:pPr marL="285750" indent="-285750">
              <a:buFont typeface="Arial"/>
              <a:buChar char="•"/>
            </a:pPr>
            <a:r>
              <a:rPr lang="en-US" sz="2800" b="1" dirty="0">
                <a:ea typeface="+mn-lt"/>
                <a:cs typeface="+mn-lt"/>
              </a:rPr>
              <a:t>Clean Design</a:t>
            </a:r>
            <a:endParaRPr lang="en-US" sz="2800">
              <a:cs typeface="Calibri"/>
            </a:endParaRPr>
          </a:p>
          <a:p>
            <a:pPr marL="285750" indent="-285750">
              <a:buFont typeface="Arial"/>
              <a:buChar char="•"/>
            </a:pPr>
            <a:r>
              <a:rPr lang="en-US" sz="2800" b="1" dirty="0">
                <a:ea typeface="+mn-lt"/>
                <a:cs typeface="+mn-lt"/>
              </a:rPr>
              <a:t>Simple Navigation</a:t>
            </a:r>
            <a:endParaRPr lang="en-US" sz="2800" dirty="0">
              <a:ea typeface="+mn-lt"/>
              <a:cs typeface="+mn-lt"/>
            </a:endParaRPr>
          </a:p>
          <a:p>
            <a:pPr marL="285750" indent="-285750">
              <a:buFont typeface="Arial"/>
              <a:buChar char="•"/>
            </a:pPr>
            <a:r>
              <a:rPr lang="en-US" sz="2800" b="1" dirty="0">
                <a:ea typeface="+mn-lt"/>
                <a:cs typeface="+mn-lt"/>
              </a:rPr>
              <a:t>Responsive Layout</a:t>
            </a:r>
            <a:endParaRPr lang="en-US" sz="2800">
              <a:cs typeface="Calibri"/>
            </a:endParaRPr>
          </a:p>
          <a:p>
            <a:r>
              <a:rPr lang="en-US" sz="2800" b="1" u="sng" dirty="0"/>
              <a:t>2. User Onboarding and Guidance</a:t>
            </a:r>
            <a:endParaRPr lang="en-US" sz="2800" u="sng">
              <a:cs typeface="Calibri"/>
            </a:endParaRPr>
          </a:p>
          <a:p>
            <a:pPr marL="285750" indent="-285750">
              <a:buFont typeface="Arial"/>
              <a:buChar char="•"/>
            </a:pPr>
            <a:r>
              <a:rPr lang="en-US" sz="2800" b="1" dirty="0">
                <a:ea typeface="+mn-lt"/>
                <a:cs typeface="+mn-lt"/>
              </a:rPr>
              <a:t>Welcome Tour</a:t>
            </a:r>
            <a:r>
              <a:rPr lang="en-US" sz="2800" dirty="0">
                <a:ea typeface="+mn-lt"/>
                <a:cs typeface="+mn-lt"/>
              </a:rPr>
              <a:t> </a:t>
            </a:r>
            <a:endParaRPr lang="en-US" sz="2800">
              <a:cs typeface="Calibri"/>
            </a:endParaRPr>
          </a:p>
          <a:p>
            <a:pPr marL="285750" indent="-285750">
              <a:buFont typeface="Arial"/>
              <a:buChar char="•"/>
            </a:pPr>
            <a:r>
              <a:rPr lang="en-US" sz="2800" b="1" dirty="0">
                <a:ea typeface="+mn-lt"/>
                <a:cs typeface="+mn-lt"/>
              </a:rPr>
              <a:t>Help Center</a:t>
            </a:r>
            <a:endParaRPr lang="en-US" sz="2800">
              <a:cs typeface="Calibri"/>
            </a:endParaRPr>
          </a:p>
          <a:p>
            <a:r>
              <a:rPr lang="en-US" sz="2800" b="1" u="sng" dirty="0"/>
              <a:t>3. Assessment Creation and Management</a:t>
            </a:r>
            <a:endParaRPr lang="en-US" sz="2800" u="sng">
              <a:cs typeface="Calibri"/>
            </a:endParaRPr>
          </a:p>
          <a:p>
            <a:pPr marL="285750" indent="-285750">
              <a:buFont typeface="Arial"/>
              <a:buChar char="•"/>
            </a:pPr>
            <a:r>
              <a:rPr lang="en-US" sz="2800" b="1" dirty="0">
                <a:ea typeface="+mn-lt"/>
                <a:cs typeface="+mn-lt"/>
              </a:rPr>
              <a:t>User -Friendly Assessment Builder</a:t>
            </a:r>
            <a:endParaRPr lang="en-US" sz="2800" dirty="0">
              <a:ea typeface="+mn-lt"/>
              <a:cs typeface="+mn-lt"/>
            </a:endParaRPr>
          </a:p>
          <a:p>
            <a:pPr marL="285750" indent="-285750">
              <a:buFont typeface="Arial"/>
              <a:buChar char="•"/>
            </a:pPr>
            <a:r>
              <a:rPr lang="en-US" sz="2800" b="1" dirty="0">
                <a:ea typeface="+mn-lt"/>
                <a:cs typeface="+mn-lt"/>
              </a:rPr>
              <a:t>Preview Functionality</a:t>
            </a:r>
            <a:endParaRPr lang="en-US" sz="2800" dirty="0">
              <a:ea typeface="+mn-lt"/>
              <a:cs typeface="+mn-lt"/>
            </a:endParaRPr>
          </a:p>
          <a:p>
            <a:r>
              <a:rPr lang="en-US" sz="2800" b="1" u="sng" dirty="0">
                <a:ea typeface="+mn-lt"/>
                <a:cs typeface="+mn-lt"/>
              </a:rPr>
              <a:t>4</a:t>
            </a:r>
            <a:r>
              <a:rPr lang="en-US" sz="2800" b="1" u="sng" dirty="0"/>
              <a:t>. Accessibility Features</a:t>
            </a:r>
            <a:endParaRPr lang="en-US" sz="2800" u="sng">
              <a:cs typeface="Calibri"/>
            </a:endParaRPr>
          </a:p>
          <a:p>
            <a:pPr marL="285750" indent="-285750">
              <a:buFont typeface="Arial"/>
              <a:buChar char="•"/>
            </a:pPr>
            <a:r>
              <a:rPr lang="en-US" sz="2800" b="1" dirty="0">
                <a:ea typeface="+mn-lt"/>
                <a:cs typeface="+mn-lt"/>
              </a:rPr>
              <a:t>Keyboard Navigation</a:t>
            </a:r>
            <a:endParaRPr lang="en-US" sz="2800" dirty="0">
              <a:ea typeface="+mn-lt"/>
              <a:cs typeface="+mn-lt"/>
            </a:endParaRPr>
          </a:p>
          <a:p>
            <a:pPr marL="285750" indent="-285750">
              <a:buFont typeface="Arial"/>
              <a:buChar char="•"/>
            </a:pPr>
            <a:r>
              <a:rPr lang="en-US" sz="2800" b="1" dirty="0">
                <a:ea typeface="+mn-lt"/>
                <a:cs typeface="+mn-lt"/>
              </a:rPr>
              <a:t>Screen Reader Compatibility</a:t>
            </a:r>
            <a:endParaRPr lang="en-US" sz="2800" dirty="0">
              <a:ea typeface="+mn-lt"/>
              <a:cs typeface="+mn-lt"/>
            </a:endParaRPr>
          </a:p>
          <a:p>
            <a:r>
              <a:rPr lang="en-US" sz="2800" b="1" u="sng" dirty="0">
                <a:ea typeface="+mn-lt"/>
                <a:cs typeface="+mn-lt"/>
              </a:rPr>
              <a:t>5</a:t>
            </a:r>
            <a:r>
              <a:rPr lang="en-US" sz="2800" b="1" u="sng" dirty="0"/>
              <a:t>. Assessment Taking Experience</a:t>
            </a:r>
            <a:endParaRPr lang="en-US" sz="2800" u="sng">
              <a:cs typeface="Calibri"/>
            </a:endParaRPr>
          </a:p>
          <a:p>
            <a:pPr marL="285750" indent="-285750">
              <a:buFont typeface="Arial"/>
              <a:buChar char="•"/>
            </a:pPr>
            <a:r>
              <a:rPr lang="en-US" sz="2800" b="1" dirty="0">
                <a:ea typeface="+mn-lt"/>
                <a:cs typeface="+mn-lt"/>
              </a:rPr>
              <a:t>Clear Instructions</a:t>
            </a:r>
            <a:endParaRPr lang="en-US" sz="2800" dirty="0">
              <a:ea typeface="+mn-lt"/>
              <a:cs typeface="+mn-lt"/>
            </a:endParaRPr>
          </a:p>
          <a:p>
            <a:pPr marL="285750" indent="-285750">
              <a:buFont typeface="Arial"/>
              <a:buChar char="•"/>
            </a:pPr>
            <a:r>
              <a:rPr lang="en-US" sz="2800" b="1" dirty="0">
                <a:ea typeface="+mn-lt"/>
                <a:cs typeface="+mn-lt"/>
              </a:rPr>
              <a:t>Progress Indicators</a:t>
            </a:r>
            <a:endParaRPr lang="en-US" sz="2800">
              <a:cs typeface="Calibri"/>
            </a:endParaRPr>
          </a:p>
          <a:p>
            <a:pPr marL="285750" indent="-285750">
              <a:buFont typeface="Arial"/>
              <a:buChar char="•"/>
            </a:pPr>
            <a:r>
              <a:rPr lang="en-US" sz="2800" b="1" dirty="0">
                <a:ea typeface="+mn-lt"/>
                <a:cs typeface="+mn-lt"/>
              </a:rPr>
              <a:t>Save and Resume</a:t>
            </a:r>
            <a:endParaRPr lang="en-US" sz="2800">
              <a:cs typeface="Calibri"/>
            </a:endParaRPr>
          </a:p>
          <a:p>
            <a:endParaRPr lang="en-US" sz="2400" b="1" dirty="0">
              <a:cs typeface="Calibri"/>
            </a:endParaRPr>
          </a:p>
        </p:txBody>
      </p:sp>
      <p:sp>
        <p:nvSpPr>
          <p:cNvPr id="11" name="AutoShape 11">
            <a:extLst>
              <a:ext uri="{FF2B5EF4-FFF2-40B4-BE49-F238E27FC236}">
                <a16:creationId xmlns:a16="http://schemas.microsoft.com/office/drawing/2014/main" id="{71B28088-CFCE-7FC4-8378-55DB0CB798CC}"/>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CF04B529-D1DA-23A8-0D0E-B9A5A2681BB7}"/>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05BED5CB-7A46-095B-8FA3-402D484CFCC8}"/>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7B92A330-CFE3-35EA-8B89-7765F3D302C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E1AF3146-CABF-A0CE-5C17-072546AC2863}"/>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CBB5E65D-8EE4-2014-48AD-716517FA0EE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D570839C-8DEF-CC76-0314-4B13172702E6}"/>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7ABFD1FB-788D-5BE0-2424-9E92450CBE3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4437EDA3-5EF4-1243-B803-AF5700F2D4C5}"/>
              </a:ext>
            </a:extLst>
          </p:cNvPr>
          <p:cNvSpPr txBox="1"/>
          <p:nvPr/>
        </p:nvSpPr>
        <p:spPr>
          <a:xfrm>
            <a:off x="5340782" y="287385"/>
            <a:ext cx="5003557"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User Experience</a:t>
            </a:r>
          </a:p>
        </p:txBody>
      </p:sp>
      <p:sp>
        <p:nvSpPr>
          <p:cNvPr id="7" name="TextBox 6">
            <a:extLst>
              <a:ext uri="{FF2B5EF4-FFF2-40B4-BE49-F238E27FC236}">
                <a16:creationId xmlns:a16="http://schemas.microsoft.com/office/drawing/2014/main" id="{32CC63BC-E44B-E729-0F48-08A6297E5EF5}"/>
              </a:ext>
            </a:extLst>
          </p:cNvPr>
          <p:cNvSpPr txBox="1"/>
          <p:nvPr/>
        </p:nvSpPr>
        <p:spPr>
          <a:xfrm>
            <a:off x="8810744" y="1704123"/>
            <a:ext cx="7073659"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t>6. Real-Time Feedback</a:t>
            </a:r>
            <a:endParaRPr lang="en-US" sz="2800" u="sng">
              <a:cs typeface="Calibri"/>
            </a:endParaRPr>
          </a:p>
          <a:p>
            <a:pPr marL="285750" indent="-285750">
              <a:buFont typeface="Arial"/>
              <a:buChar char="•"/>
            </a:pPr>
            <a:r>
              <a:rPr lang="en-US" sz="2800" b="1" dirty="0">
                <a:ea typeface="+mn-lt"/>
                <a:cs typeface="+mn-lt"/>
              </a:rPr>
              <a:t>Instant Feedback</a:t>
            </a:r>
            <a:endParaRPr lang="en-US" sz="2800">
              <a:cs typeface="Calibri"/>
            </a:endParaRPr>
          </a:p>
          <a:p>
            <a:pPr marL="285750" indent="-285750">
              <a:buFont typeface="Arial"/>
              <a:buChar char="•"/>
            </a:pPr>
            <a:r>
              <a:rPr lang="en-US" sz="2800" b="1" dirty="0">
                <a:ea typeface="+mn-lt"/>
                <a:cs typeface="+mn-lt"/>
              </a:rPr>
              <a:t>Results Dashboard</a:t>
            </a:r>
            <a:endParaRPr lang="en-US" sz="2800">
              <a:cs typeface="Calibri"/>
            </a:endParaRPr>
          </a:p>
          <a:p>
            <a:r>
              <a:rPr lang="en-US" sz="2800" b="1" u="sng" dirty="0"/>
              <a:t>7. Engagement Features</a:t>
            </a:r>
            <a:endParaRPr lang="en-US" sz="2800" u="sng">
              <a:cs typeface="Calibri"/>
            </a:endParaRPr>
          </a:p>
          <a:p>
            <a:pPr marL="285750" indent="-285750">
              <a:buFont typeface="Arial"/>
              <a:buChar char="•"/>
            </a:pPr>
            <a:r>
              <a:rPr lang="en-US" sz="2800" b="1" dirty="0">
                <a:ea typeface="+mn-lt"/>
                <a:cs typeface="+mn-lt"/>
              </a:rPr>
              <a:t>Gamification</a:t>
            </a:r>
            <a:endParaRPr lang="en-US" sz="2800">
              <a:cs typeface="Calibri"/>
            </a:endParaRPr>
          </a:p>
          <a:p>
            <a:pPr marL="285750" indent="-285750">
              <a:buFont typeface="Arial"/>
              <a:buChar char="•"/>
            </a:pPr>
            <a:r>
              <a:rPr lang="en-US" sz="2800" b="1" dirty="0">
                <a:cs typeface="Calibri"/>
              </a:rPr>
              <a:t>Discussion Forums</a:t>
            </a:r>
            <a:endParaRPr lang="en-US" sz="2800">
              <a:cs typeface="Calibri"/>
            </a:endParaRPr>
          </a:p>
          <a:p>
            <a:r>
              <a:rPr lang="en-US" sz="2800" b="1" u="sng" dirty="0">
                <a:cs typeface="Calibri"/>
              </a:rPr>
              <a:t>8</a:t>
            </a:r>
            <a:r>
              <a:rPr lang="en-US" sz="2800" b="1" u="sng" dirty="0"/>
              <a:t>. Performance and Reliability</a:t>
            </a:r>
            <a:endParaRPr lang="en-US" sz="2800" u="sng">
              <a:cs typeface="Calibri"/>
            </a:endParaRPr>
          </a:p>
          <a:p>
            <a:pPr marL="285750" indent="-285750">
              <a:buFont typeface="Arial"/>
              <a:buChar char="•"/>
            </a:pPr>
            <a:r>
              <a:rPr lang="en-US" sz="2800" b="1" dirty="0">
                <a:ea typeface="+mn-lt"/>
                <a:cs typeface="+mn-lt"/>
              </a:rPr>
              <a:t>Fast Load Times</a:t>
            </a:r>
            <a:endParaRPr lang="en-US" sz="2800">
              <a:cs typeface="Calibri"/>
            </a:endParaRPr>
          </a:p>
          <a:p>
            <a:pPr marL="285750" indent="-285750">
              <a:buFont typeface="Arial"/>
              <a:buChar char="•"/>
            </a:pPr>
            <a:r>
              <a:rPr lang="en-US" sz="2800" b="1" dirty="0">
                <a:ea typeface="+mn-lt"/>
                <a:cs typeface="+mn-lt"/>
              </a:rPr>
              <a:t>Minimal Downtime</a:t>
            </a:r>
            <a:endParaRPr lang="en-US" sz="2800">
              <a:ea typeface="+mn-lt"/>
              <a:cs typeface="+mn-lt"/>
            </a:endParaRPr>
          </a:p>
          <a:p>
            <a:r>
              <a:rPr lang="en-US" sz="2800" b="1" u="sng" dirty="0">
                <a:ea typeface="+mn-lt"/>
                <a:cs typeface="+mn-lt"/>
              </a:rPr>
              <a:t>9</a:t>
            </a:r>
            <a:r>
              <a:rPr lang="en-US" sz="2800" b="1" u="sng" dirty="0"/>
              <a:t>. Security and Trust</a:t>
            </a:r>
            <a:endParaRPr lang="en-US" sz="2800" u="sng">
              <a:cs typeface="Calibri"/>
            </a:endParaRPr>
          </a:p>
          <a:p>
            <a:pPr marL="285750" indent="-285750">
              <a:buFont typeface="Arial"/>
              <a:buChar char="•"/>
            </a:pPr>
            <a:r>
              <a:rPr lang="en-US" sz="2800" b="1" dirty="0">
                <a:ea typeface="+mn-lt"/>
                <a:cs typeface="+mn-lt"/>
              </a:rPr>
              <a:t>Transparent Privacy Policies</a:t>
            </a:r>
            <a:endParaRPr lang="en-US" sz="2800">
              <a:cs typeface="Calibri"/>
            </a:endParaRPr>
          </a:p>
          <a:p>
            <a:pPr marL="285750" indent="-285750">
              <a:buFont typeface="Arial"/>
              <a:buChar char="•"/>
            </a:pPr>
            <a:r>
              <a:rPr lang="en-US" sz="2800" b="1" dirty="0">
                <a:ea typeface="+mn-lt"/>
                <a:cs typeface="+mn-lt"/>
              </a:rPr>
              <a:t>Secure Login</a:t>
            </a:r>
            <a:endParaRPr lang="en-US" sz="2800">
              <a:ea typeface="+mn-lt"/>
              <a:cs typeface="+mn-lt"/>
            </a:endParaRPr>
          </a:p>
          <a:p>
            <a:r>
              <a:rPr lang="en-US" sz="2800" b="1" u="sng" dirty="0">
                <a:ea typeface="+mn-lt"/>
                <a:cs typeface="+mn-lt"/>
              </a:rPr>
              <a:t>10</a:t>
            </a:r>
            <a:r>
              <a:rPr lang="en-US" sz="2800" b="1" u="sng" dirty="0"/>
              <a:t>. Continuous Improvement</a:t>
            </a:r>
            <a:endParaRPr lang="en-US" sz="2800" u="sng">
              <a:cs typeface="Calibri"/>
            </a:endParaRPr>
          </a:p>
          <a:p>
            <a:pPr marL="285750" indent="-285750">
              <a:buFont typeface="Arial"/>
              <a:buChar char="•"/>
            </a:pPr>
            <a:r>
              <a:rPr lang="en-US" sz="2800" b="1" dirty="0">
                <a:ea typeface="+mn-lt"/>
                <a:cs typeface="+mn-lt"/>
              </a:rPr>
              <a:t>User Feedback Mechanism</a:t>
            </a:r>
            <a:endParaRPr lang="en-US" sz="2800">
              <a:ea typeface="+mn-lt"/>
              <a:cs typeface="+mn-lt"/>
            </a:endParaRPr>
          </a:p>
          <a:p>
            <a:pPr marL="285750" indent="-285750">
              <a:buFont typeface="Arial"/>
              <a:buChar char="•"/>
            </a:pPr>
            <a:r>
              <a:rPr lang="en-US" sz="2800" b="1" dirty="0">
                <a:ea typeface="+mn-lt"/>
                <a:cs typeface="+mn-lt"/>
              </a:rPr>
              <a:t>Usability Testing</a:t>
            </a:r>
            <a:endParaRPr lang="en-US" sz="2800" dirty="0">
              <a:cs typeface="Calibri"/>
            </a:endParaRPr>
          </a:p>
        </p:txBody>
      </p:sp>
    </p:spTree>
    <p:extLst>
      <p:ext uri="{BB962C8B-B14F-4D97-AF65-F5344CB8AC3E}">
        <p14:creationId xmlns:p14="http://schemas.microsoft.com/office/powerpoint/2010/main" val="4239551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54AF77F0-121D-8105-86F0-7B3688ED31A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7302B96-2A43-8133-9043-ADC1BB31E792}"/>
              </a:ext>
            </a:extLst>
          </p:cNvPr>
          <p:cNvSpPr/>
          <p:nvPr/>
        </p:nvSpPr>
        <p:spPr>
          <a:xfrm>
            <a:off x="2870797" y="1052418"/>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C08990DD-9AE3-544E-37CF-5B13B05968A3}"/>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A6C68300-EA98-2A96-B868-F1D001194E86}"/>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2CF0665D-05C2-9774-0C59-15FDC0BC7F87}"/>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4FAB4A03-5CFA-4807-2B6B-9BCFCE52068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FE501CC9-876E-2644-5959-97A02CC2E9E3}"/>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4826E8EF-37DB-9172-24F1-7045076FA84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4A589378-C6FD-81DC-65D6-C989CAC5EB1E}"/>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5913FFF7-AF44-65CD-2C72-57DEBAE206D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9EC5B191-73B9-F02C-DA5A-678F236085FD}"/>
              </a:ext>
            </a:extLst>
          </p:cNvPr>
          <p:cNvSpPr txBox="1"/>
          <p:nvPr/>
        </p:nvSpPr>
        <p:spPr>
          <a:xfrm>
            <a:off x="1295400" y="447099"/>
            <a:ext cx="5554092"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pPr algn="ctr"/>
            <a:r>
              <a:rPr lang="en-US" dirty="0"/>
              <a:t>Console Output Details</a:t>
            </a:r>
          </a:p>
        </p:txBody>
      </p:sp>
      <p:sp>
        <p:nvSpPr>
          <p:cNvPr id="4" name="TextBox 3">
            <a:extLst>
              <a:ext uri="{FF2B5EF4-FFF2-40B4-BE49-F238E27FC236}">
                <a16:creationId xmlns:a16="http://schemas.microsoft.com/office/drawing/2014/main" id="{4562FE8D-A809-C7A0-5260-5E7526416446}"/>
              </a:ext>
            </a:extLst>
          </p:cNvPr>
          <p:cNvSpPr txBox="1"/>
          <p:nvPr/>
        </p:nvSpPr>
        <p:spPr>
          <a:xfrm>
            <a:off x="1119393" y="2476500"/>
            <a:ext cx="12207098" cy="2554545"/>
          </a:xfrm>
          <a:prstGeom prst="rect">
            <a:avLst/>
          </a:prstGeom>
          <a:noFill/>
        </p:spPr>
        <p:txBody>
          <a:bodyPr wrap="square">
            <a:spAutoFit/>
          </a:bodyPr>
          <a:lstStyle/>
          <a:p>
            <a:r>
              <a:rPr lang="en-US" sz="3200" b="0" i="0" dirty="0">
                <a:solidFill>
                  <a:schemeClr val="bg1">
                    <a:lumMod val="50000"/>
                  </a:schemeClr>
                </a:solidFill>
                <a:effectLst/>
              </a:rPr>
              <a:t>Please provide the following for your submission:</a:t>
            </a:r>
          </a:p>
          <a:p>
            <a:endParaRPr lang="en-US" sz="3200" b="0" i="0" dirty="0">
              <a:solidFill>
                <a:schemeClr val="bg1">
                  <a:lumMod val="50000"/>
                </a:schemeClr>
              </a:solidFill>
              <a:effectLst/>
            </a:endParaRPr>
          </a:p>
          <a:p>
            <a:r>
              <a:rPr lang="en-US" sz="3200" b="0" i="0" dirty="0">
                <a:solidFill>
                  <a:schemeClr val="bg1">
                    <a:lumMod val="50000"/>
                  </a:schemeClr>
                </a:solidFill>
                <a:effectLst/>
              </a:rPr>
              <a:t>The link to the GitHub repository containing your solution.</a:t>
            </a:r>
          </a:p>
          <a:p>
            <a:r>
              <a:rPr lang="en-US" sz="3200" b="0" i="0" dirty="0">
                <a:solidFill>
                  <a:schemeClr val="bg1">
                    <a:lumMod val="50000"/>
                  </a:schemeClr>
                </a:solidFill>
                <a:effectLst/>
              </a:rPr>
              <a:t>A working prototype or proof of concept of the solution.</a:t>
            </a:r>
          </a:p>
          <a:p>
            <a:r>
              <a:rPr lang="en-US" sz="3200" b="0" i="0" dirty="0">
                <a:solidFill>
                  <a:schemeClr val="bg1">
                    <a:lumMod val="50000"/>
                  </a:schemeClr>
                </a:solidFill>
                <a:effectLst/>
              </a:rPr>
              <a:t>Optionally, the team can also submit a video demo of their solution.</a:t>
            </a:r>
            <a:endParaRPr lang="en-US" sz="3200" dirty="0">
              <a:solidFill>
                <a:schemeClr val="bg1">
                  <a:lumMod val="50000"/>
                </a:schemeClr>
              </a:solidFill>
            </a:endParaRPr>
          </a:p>
        </p:txBody>
      </p:sp>
    </p:spTree>
    <p:extLst>
      <p:ext uri="{BB962C8B-B14F-4D97-AF65-F5344CB8AC3E}">
        <p14:creationId xmlns:p14="http://schemas.microsoft.com/office/powerpoint/2010/main" val="85854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72624" y="3972928"/>
            <a:ext cx="9942753" cy="2369718"/>
          </a:xfrm>
          <a:prstGeom prst="rect">
            <a:avLst/>
          </a:prstGeom>
        </p:spPr>
        <p:txBody>
          <a:bodyPr lIns="0" tIns="0" rIns="0" bIns="0" rtlCol="0" anchor="t">
            <a:spAutoFit/>
          </a:bodyPr>
          <a:lstStyle/>
          <a:p>
            <a:pPr algn="ctr">
              <a:lnSpc>
                <a:spcPts val="18610"/>
              </a:lnSpc>
            </a:pPr>
            <a:r>
              <a:rPr lang="en-US" sz="15771" b="1" spc="-425">
                <a:solidFill>
                  <a:srgbClr val="FFFFFF"/>
                </a:solidFill>
                <a:latin typeface="Antonio Bold"/>
                <a:ea typeface="Antonio Bold"/>
                <a:cs typeface="Antonio Bold"/>
                <a:sym typeface="Antonio Bold"/>
              </a:rPr>
              <a:t>THANKYOU</a:t>
            </a:r>
          </a:p>
        </p:txBody>
      </p:sp>
      <p:pic>
        <p:nvPicPr>
          <p:cNvPr id="9" name="Picture 8" descr="A black and white sign with white text&#10;&#10;Description automatically generated">
            <a:extLst>
              <a:ext uri="{FF2B5EF4-FFF2-40B4-BE49-F238E27FC236}">
                <a16:creationId xmlns:a16="http://schemas.microsoft.com/office/drawing/2014/main" id="{2E91B272-4752-A978-E693-257759EF34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30400" y="350998"/>
            <a:ext cx="3502205" cy="17177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2" name="Freeform 2"/>
          <p:cNvSpPr/>
          <p:nvPr/>
        </p:nvSpPr>
        <p:spPr>
          <a:xfrm rot="16200000">
            <a:off x="-2558764" y="2514088"/>
            <a:ext cx="12219260" cy="6048534"/>
          </a:xfrm>
          <a:custGeom>
            <a:avLst/>
            <a:gdLst/>
            <a:ahLst/>
            <a:cxnLst/>
            <a:rect l="l" t="t" r="r" b="b"/>
            <a:pathLst>
              <a:path w="12219260" h="6048534">
                <a:moveTo>
                  <a:pt x="0" y="0"/>
                </a:moveTo>
                <a:lnTo>
                  <a:pt x="12219260" y="0"/>
                </a:lnTo>
                <a:lnTo>
                  <a:pt x="12219260" y="6048534"/>
                </a:lnTo>
                <a:lnTo>
                  <a:pt x="0" y="604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1579" y="1425086"/>
            <a:ext cx="5583156" cy="7833217"/>
            <a:chOff x="0" y="0"/>
            <a:chExt cx="7970682" cy="11580360"/>
          </a:xfrm>
        </p:grpSpPr>
        <p:pic>
          <p:nvPicPr>
            <p:cNvPr id="4" name="Picture 4"/>
            <p:cNvPicPr>
              <a:picLocks noChangeAspect="1"/>
            </p:cNvPicPr>
            <p:nvPr/>
          </p:nvPicPr>
          <p:blipFill>
            <a:blip r:embed="rId4"/>
            <a:srcRect l="27071" r="27071"/>
            <a:stretch>
              <a:fillRect/>
            </a:stretch>
          </p:blipFill>
          <p:spPr>
            <a:xfrm>
              <a:off x="0" y="0"/>
              <a:ext cx="7970682" cy="11580360"/>
            </a:xfrm>
            <a:prstGeom prst="rect">
              <a:avLst/>
            </a:prstGeom>
          </p:spPr>
        </p:pic>
      </p:grpSp>
      <p:sp>
        <p:nvSpPr>
          <p:cNvPr id="9" name="TextBox 9"/>
          <p:cNvSpPr txBox="1"/>
          <p:nvPr/>
        </p:nvSpPr>
        <p:spPr>
          <a:xfrm>
            <a:off x="6515207" y="1672937"/>
            <a:ext cx="10271384" cy="912750"/>
          </a:xfrm>
          <a:prstGeom prst="rect">
            <a:avLst/>
          </a:prstGeom>
        </p:spPr>
        <p:txBody>
          <a:bodyPr wrap="square" lIns="0" tIns="0" rIns="0" bIns="0" rtlCol="0" anchor="t">
            <a:spAutoFit/>
          </a:bodyPr>
          <a:lstStyle/>
          <a:p>
            <a:pPr algn="l">
              <a:lnSpc>
                <a:spcPts val="7670"/>
              </a:lnSpc>
            </a:pPr>
            <a:r>
              <a:rPr lang="en-US" sz="5400" b="1" spc="-199" dirty="0">
                <a:solidFill>
                  <a:srgbClr val="1D3055"/>
                </a:solidFill>
                <a:latin typeface="Antonio Bold"/>
                <a:ea typeface="Antonio Bold"/>
                <a:cs typeface="Antonio Bold"/>
                <a:sym typeface="Antonio Bold"/>
              </a:rPr>
              <a:t>Impact/Potential Value of the Application</a:t>
            </a:r>
          </a:p>
        </p:txBody>
      </p:sp>
      <p:sp>
        <p:nvSpPr>
          <p:cNvPr id="11" name="TextBox 11"/>
          <p:cNvSpPr txBox="1"/>
          <p:nvPr/>
        </p:nvSpPr>
        <p:spPr>
          <a:xfrm>
            <a:off x="10017426" y="6951092"/>
            <a:ext cx="2399512" cy="1141262"/>
          </a:xfrm>
          <a:prstGeom prst="rect">
            <a:avLst/>
          </a:prstGeom>
        </p:spPr>
        <p:txBody>
          <a:bodyPr lIns="0" tIns="0" rIns="0" bIns="0" rtlCol="0" anchor="t">
            <a:spAutoFit/>
          </a:bodyPr>
          <a:lstStyle/>
          <a:p>
            <a:pPr algn="ctr">
              <a:lnSpc>
                <a:spcPts val="9387"/>
              </a:lnSpc>
            </a:pPr>
            <a:r>
              <a:rPr lang="en-US" sz="6705" b="1">
                <a:solidFill>
                  <a:srgbClr val="F6FBFE"/>
                </a:solidFill>
                <a:latin typeface="Open Sans Bold"/>
                <a:ea typeface="Open Sans Bold"/>
                <a:cs typeface="Open Sans Bold"/>
                <a:sym typeface="Open Sans Bold"/>
              </a:rPr>
              <a:t>98%</a:t>
            </a:r>
          </a:p>
        </p:txBody>
      </p:sp>
      <p:sp>
        <p:nvSpPr>
          <p:cNvPr id="13" name="TextBox 13"/>
          <p:cNvSpPr txBox="1"/>
          <p:nvPr/>
        </p:nvSpPr>
        <p:spPr>
          <a:xfrm>
            <a:off x="9584532" y="8203074"/>
            <a:ext cx="3265300" cy="426337"/>
          </a:xfrm>
          <a:prstGeom prst="rect">
            <a:avLst/>
          </a:prstGeom>
        </p:spPr>
        <p:txBody>
          <a:bodyPr lIns="0" tIns="0" rIns="0" bIns="0" rtlCol="0" anchor="t">
            <a:spAutoFit/>
          </a:bodyPr>
          <a:lstStyle/>
          <a:p>
            <a:pPr algn="ctr">
              <a:lnSpc>
                <a:spcPts val="3577"/>
              </a:lnSpc>
            </a:pPr>
            <a:r>
              <a:rPr lang="en-US" sz="2555">
                <a:solidFill>
                  <a:srgbClr val="F6FBFE"/>
                </a:solidFill>
                <a:latin typeface="Open Sans"/>
                <a:ea typeface="Open Sans"/>
                <a:cs typeface="Open Sans"/>
                <a:sym typeface="Open Sans"/>
              </a:rPr>
              <a:t>Client Satisfaction</a:t>
            </a:r>
          </a:p>
        </p:txBody>
      </p:sp>
      <p:grpSp>
        <p:nvGrpSpPr>
          <p:cNvPr id="15" name="Group 15"/>
          <p:cNvGrpSpPr/>
          <p:nvPr/>
        </p:nvGrpSpPr>
        <p:grpSpPr>
          <a:xfrm rot="-10800000">
            <a:off x="16456708" y="8927651"/>
            <a:ext cx="330649" cy="330649"/>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7" name="Group 17"/>
          <p:cNvGrpSpPr/>
          <p:nvPr/>
        </p:nvGrpSpPr>
        <p:grpSpPr>
          <a:xfrm rot="-10800000">
            <a:off x="15983184" y="8927651"/>
            <a:ext cx="330649" cy="330649"/>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9" name="Group 19"/>
          <p:cNvGrpSpPr/>
          <p:nvPr/>
        </p:nvGrpSpPr>
        <p:grpSpPr>
          <a:xfrm rot="-10800000">
            <a:off x="16928651" y="8927651"/>
            <a:ext cx="330649" cy="33064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sp>
        <p:nvSpPr>
          <p:cNvPr id="6" name="TextBox 5">
            <a:extLst>
              <a:ext uri="{FF2B5EF4-FFF2-40B4-BE49-F238E27FC236}">
                <a16:creationId xmlns:a16="http://schemas.microsoft.com/office/drawing/2014/main" id="{A340A01A-4044-6982-6294-3D0EE1EF4E74}"/>
              </a:ext>
            </a:extLst>
          </p:cNvPr>
          <p:cNvSpPr txBox="1"/>
          <p:nvPr/>
        </p:nvSpPr>
        <p:spPr>
          <a:xfrm>
            <a:off x="6359238" y="2576946"/>
            <a:ext cx="11575469"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latin typeface="Calibri"/>
                <a:cs typeface="Calibri"/>
              </a:rPr>
              <a:t>Scalability and Performance</a:t>
            </a:r>
            <a:r>
              <a:rPr lang="en-US" sz="2800" u="sng" dirty="0">
                <a:latin typeface="Calibri"/>
                <a:cs typeface="Calibri"/>
              </a:rPr>
              <a:t>: </a:t>
            </a:r>
          </a:p>
          <a:p>
            <a:r>
              <a:rPr lang="en-US" sz="2800" dirty="0">
                <a:latin typeface="Calibri"/>
                <a:cs typeface="Calibri"/>
              </a:rPr>
              <a:t>Leveraging Azure's cloud infrastructure allows the platform to scale efficiently, handling large volumes of assessments and user interactions without compromising performance.</a:t>
            </a:r>
          </a:p>
          <a:p>
            <a:r>
              <a:rPr lang="en-US" sz="2800" b="1" u="sng" dirty="0">
                <a:latin typeface="Calibri"/>
                <a:cs typeface="Calibri"/>
              </a:rPr>
              <a:t>Integration of Advanced Technologies</a:t>
            </a:r>
            <a:r>
              <a:rPr lang="en-US" sz="2800" u="sng" dirty="0">
                <a:latin typeface="Calibri"/>
                <a:cs typeface="Calibri"/>
              </a:rPr>
              <a:t>:</a:t>
            </a:r>
            <a:r>
              <a:rPr lang="en-US" sz="2800" dirty="0">
                <a:latin typeface="Calibri"/>
                <a:cs typeface="Calibri"/>
              </a:rPr>
              <a:t> </a:t>
            </a:r>
          </a:p>
          <a:p>
            <a:r>
              <a:rPr lang="en-US" sz="2800" dirty="0">
                <a:latin typeface="Calibri"/>
                <a:cs typeface="Calibri"/>
              </a:rPr>
              <a:t>Utilizing Python for backend development enables the integration of various libraries and frameworks, enhancing the platform's functionality. </a:t>
            </a:r>
          </a:p>
          <a:p>
            <a:r>
              <a:rPr lang="en-US" sz="2800" b="1" u="sng" dirty="0">
                <a:latin typeface="Calibri"/>
                <a:cs typeface="Calibri"/>
              </a:rPr>
              <a:t>Enhanced User Experience</a:t>
            </a:r>
            <a:r>
              <a:rPr lang="en-US" sz="2800" u="sng" dirty="0">
                <a:latin typeface="Calibri"/>
                <a:cs typeface="Calibri"/>
              </a:rPr>
              <a:t>: </a:t>
            </a:r>
            <a:endParaRPr lang="en-US" sz="2800" b="1" u="sng" dirty="0">
              <a:latin typeface="Calibri"/>
              <a:cs typeface="Calibri"/>
            </a:endParaRPr>
          </a:p>
          <a:p>
            <a:r>
              <a:rPr lang="en-US" sz="2800" dirty="0">
                <a:latin typeface="Calibri"/>
                <a:cs typeface="Calibri"/>
              </a:rPr>
              <a:t>The combination of Azure's capabilities and </a:t>
            </a:r>
            <a:r>
              <a:rPr lang="en-US" sz="2800" err="1">
                <a:latin typeface="Calibri"/>
                <a:cs typeface="Calibri"/>
              </a:rPr>
              <a:t>LangChain's</a:t>
            </a:r>
            <a:r>
              <a:rPr lang="en-US" sz="2800" dirty="0">
                <a:latin typeface="Calibri"/>
                <a:cs typeface="Calibri"/>
              </a:rPr>
              <a:t> language processing can lead to a more intuitive and engaging user interface. </a:t>
            </a:r>
          </a:p>
          <a:p>
            <a:r>
              <a:rPr lang="en-US" sz="2800" b="1" u="sng" dirty="0">
                <a:latin typeface="Calibri"/>
                <a:cs typeface="Calibri"/>
              </a:rPr>
              <a:t>Real-Time Data Processing</a:t>
            </a:r>
            <a:r>
              <a:rPr lang="en-US" sz="2800" u="sng" dirty="0">
                <a:latin typeface="Calibri"/>
                <a:cs typeface="Calibri"/>
              </a:rPr>
              <a:t>: </a:t>
            </a:r>
          </a:p>
          <a:p>
            <a:r>
              <a:rPr lang="en-US" sz="2800" dirty="0">
                <a:latin typeface="Calibri"/>
                <a:cs typeface="Calibri"/>
              </a:rPr>
              <a:t>With Azure's robust data handling capabilities, the platform can process    assessment results in real-time, providing immediate feedback to users.</a:t>
            </a:r>
            <a:r>
              <a:rPr lang="en-US" sz="2400" dirty="0">
                <a:latin typeface="Manrope"/>
              </a:rPr>
              <a:t> </a:t>
            </a:r>
            <a:endParaRPr lang="en-US" sz="2400" dirty="0">
              <a:latin typeface="Manrope"/>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2" name="Freeform 2"/>
          <p:cNvSpPr/>
          <p:nvPr/>
        </p:nvSpPr>
        <p:spPr>
          <a:xfrm rot="16200000">
            <a:off x="-2600327" y="2119233"/>
            <a:ext cx="12219260" cy="6048534"/>
          </a:xfrm>
          <a:custGeom>
            <a:avLst/>
            <a:gdLst/>
            <a:ahLst/>
            <a:cxnLst/>
            <a:rect l="l" t="t" r="r" b="b"/>
            <a:pathLst>
              <a:path w="12219260" h="6048534">
                <a:moveTo>
                  <a:pt x="0" y="0"/>
                </a:moveTo>
                <a:lnTo>
                  <a:pt x="12219260" y="0"/>
                </a:lnTo>
                <a:lnTo>
                  <a:pt x="12219260" y="6048534"/>
                </a:lnTo>
                <a:lnTo>
                  <a:pt x="0" y="6048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28452" y="988668"/>
            <a:ext cx="5583156" cy="8269635"/>
            <a:chOff x="0" y="0"/>
            <a:chExt cx="7970682" cy="11580360"/>
          </a:xfrm>
        </p:grpSpPr>
        <p:pic>
          <p:nvPicPr>
            <p:cNvPr id="4" name="Picture 4"/>
            <p:cNvPicPr>
              <a:picLocks noChangeAspect="1"/>
            </p:cNvPicPr>
            <p:nvPr/>
          </p:nvPicPr>
          <p:blipFill>
            <a:blip r:embed="rId4"/>
            <a:srcRect l="27071" r="27071"/>
            <a:stretch>
              <a:fillRect/>
            </a:stretch>
          </p:blipFill>
          <p:spPr>
            <a:xfrm>
              <a:off x="0" y="0"/>
              <a:ext cx="7970682" cy="11580360"/>
            </a:xfrm>
            <a:prstGeom prst="rect">
              <a:avLst/>
            </a:prstGeom>
          </p:spPr>
        </p:pic>
      </p:grpSp>
      <p:sp>
        <p:nvSpPr>
          <p:cNvPr id="9" name="TextBox 9"/>
          <p:cNvSpPr txBox="1"/>
          <p:nvPr/>
        </p:nvSpPr>
        <p:spPr>
          <a:xfrm>
            <a:off x="6515207" y="1672937"/>
            <a:ext cx="10271384" cy="912750"/>
          </a:xfrm>
          <a:prstGeom prst="rect">
            <a:avLst/>
          </a:prstGeom>
        </p:spPr>
        <p:txBody>
          <a:bodyPr wrap="square" lIns="0" tIns="0" rIns="0" bIns="0" rtlCol="0" anchor="t">
            <a:spAutoFit/>
          </a:bodyPr>
          <a:lstStyle/>
          <a:p>
            <a:pPr algn="l">
              <a:lnSpc>
                <a:spcPts val="7670"/>
              </a:lnSpc>
            </a:pPr>
            <a:r>
              <a:rPr lang="en-US" sz="5400" b="1" spc="-199" dirty="0">
                <a:solidFill>
                  <a:srgbClr val="1D3055"/>
                </a:solidFill>
                <a:latin typeface="Antonio Bold"/>
                <a:ea typeface="Antonio Bold"/>
                <a:cs typeface="Antonio Bold"/>
                <a:sym typeface="Antonio Bold"/>
              </a:rPr>
              <a:t>Impact/Potential Value of the Application</a:t>
            </a:r>
          </a:p>
        </p:txBody>
      </p:sp>
      <p:sp>
        <p:nvSpPr>
          <p:cNvPr id="11" name="TextBox 11"/>
          <p:cNvSpPr txBox="1"/>
          <p:nvPr/>
        </p:nvSpPr>
        <p:spPr>
          <a:xfrm>
            <a:off x="10017426" y="6951092"/>
            <a:ext cx="2399512" cy="1141262"/>
          </a:xfrm>
          <a:prstGeom prst="rect">
            <a:avLst/>
          </a:prstGeom>
        </p:spPr>
        <p:txBody>
          <a:bodyPr lIns="0" tIns="0" rIns="0" bIns="0" rtlCol="0" anchor="t">
            <a:spAutoFit/>
          </a:bodyPr>
          <a:lstStyle/>
          <a:p>
            <a:pPr algn="ctr">
              <a:lnSpc>
                <a:spcPts val="9387"/>
              </a:lnSpc>
            </a:pPr>
            <a:r>
              <a:rPr lang="en-US" sz="6705" b="1">
                <a:solidFill>
                  <a:srgbClr val="F6FBFE"/>
                </a:solidFill>
                <a:latin typeface="Open Sans Bold"/>
                <a:ea typeface="Open Sans Bold"/>
                <a:cs typeface="Open Sans Bold"/>
                <a:sym typeface="Open Sans Bold"/>
              </a:rPr>
              <a:t>98%</a:t>
            </a:r>
          </a:p>
        </p:txBody>
      </p:sp>
      <p:sp>
        <p:nvSpPr>
          <p:cNvPr id="13" name="TextBox 13"/>
          <p:cNvSpPr txBox="1"/>
          <p:nvPr/>
        </p:nvSpPr>
        <p:spPr>
          <a:xfrm>
            <a:off x="9584532" y="8203074"/>
            <a:ext cx="3265300" cy="426337"/>
          </a:xfrm>
          <a:prstGeom prst="rect">
            <a:avLst/>
          </a:prstGeom>
        </p:spPr>
        <p:txBody>
          <a:bodyPr lIns="0" tIns="0" rIns="0" bIns="0" rtlCol="0" anchor="t">
            <a:spAutoFit/>
          </a:bodyPr>
          <a:lstStyle/>
          <a:p>
            <a:pPr algn="ctr">
              <a:lnSpc>
                <a:spcPts val="3577"/>
              </a:lnSpc>
            </a:pPr>
            <a:r>
              <a:rPr lang="en-US" sz="2555">
                <a:solidFill>
                  <a:srgbClr val="F6FBFE"/>
                </a:solidFill>
                <a:latin typeface="Open Sans"/>
                <a:ea typeface="Open Sans"/>
                <a:cs typeface="Open Sans"/>
                <a:sym typeface="Open Sans"/>
              </a:rPr>
              <a:t>Client Satisfaction</a:t>
            </a:r>
          </a:p>
        </p:txBody>
      </p:sp>
      <p:grpSp>
        <p:nvGrpSpPr>
          <p:cNvPr id="15" name="Group 15"/>
          <p:cNvGrpSpPr/>
          <p:nvPr/>
        </p:nvGrpSpPr>
        <p:grpSpPr>
          <a:xfrm rot="-10800000">
            <a:off x="16456708" y="8927651"/>
            <a:ext cx="330649" cy="330649"/>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7" name="Group 17"/>
          <p:cNvGrpSpPr/>
          <p:nvPr/>
        </p:nvGrpSpPr>
        <p:grpSpPr>
          <a:xfrm rot="-10800000">
            <a:off x="15983184" y="8927651"/>
            <a:ext cx="330649" cy="330649"/>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9" name="Group 19"/>
          <p:cNvGrpSpPr/>
          <p:nvPr/>
        </p:nvGrpSpPr>
        <p:grpSpPr>
          <a:xfrm rot="-10800000">
            <a:off x="16928651" y="8927651"/>
            <a:ext cx="330649" cy="33064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sp>
        <p:nvSpPr>
          <p:cNvPr id="6" name="TextBox 5">
            <a:extLst>
              <a:ext uri="{FF2B5EF4-FFF2-40B4-BE49-F238E27FC236}">
                <a16:creationId xmlns:a16="http://schemas.microsoft.com/office/drawing/2014/main" id="{A340A01A-4044-6982-6294-3D0EE1EF4E74}"/>
              </a:ext>
            </a:extLst>
          </p:cNvPr>
          <p:cNvSpPr txBox="1"/>
          <p:nvPr/>
        </p:nvSpPr>
        <p:spPr>
          <a:xfrm>
            <a:off x="6359238" y="2576946"/>
            <a:ext cx="11575469"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latin typeface="Calibri"/>
                <a:cs typeface="Calibri"/>
              </a:rPr>
              <a:t>Customizable Assessment Tools</a:t>
            </a:r>
            <a:r>
              <a:rPr lang="en-US" sz="2800" u="sng" dirty="0">
                <a:latin typeface="Calibri"/>
                <a:cs typeface="Calibri"/>
              </a:rPr>
              <a:t>: </a:t>
            </a:r>
          </a:p>
          <a:p>
            <a:r>
              <a:rPr lang="en-US" sz="2800" dirty="0">
                <a:latin typeface="Calibri"/>
                <a:cs typeface="Calibri"/>
              </a:rPr>
              <a:t>Python's flexibility allows for the development of customizable assessment tools tailored to specific educational needs or industry standards. </a:t>
            </a:r>
            <a:r>
              <a:rPr lang="en-US" sz="2800" b="1" dirty="0">
                <a:latin typeface="Calibri"/>
                <a:cs typeface="Calibri"/>
              </a:rPr>
              <a:t>Cost-</a:t>
            </a:r>
            <a:r>
              <a:rPr lang="en-US" sz="2800" b="1" u="sng" dirty="0">
                <a:latin typeface="Calibri"/>
                <a:cs typeface="Calibri"/>
              </a:rPr>
              <a:t>Effectiveness</a:t>
            </a:r>
            <a:r>
              <a:rPr lang="en-US" sz="2800" u="sng" dirty="0">
                <a:latin typeface="Calibri"/>
                <a:cs typeface="Calibri"/>
              </a:rPr>
              <a:t>: </a:t>
            </a:r>
          </a:p>
          <a:p>
            <a:r>
              <a:rPr lang="en-US" sz="2800" dirty="0">
                <a:latin typeface="Calibri"/>
                <a:cs typeface="Calibri"/>
              </a:rPr>
              <a:t>By automating assessment processes and utilizing cloud resources, organizations can reduce operational costs associated with traditional assessment methods, allowing for better allocation of resources.</a:t>
            </a:r>
          </a:p>
          <a:p>
            <a:r>
              <a:rPr lang="en-US" sz="2800" b="1" u="sng" dirty="0">
                <a:latin typeface="Calibri"/>
                <a:cs typeface="Calibri"/>
              </a:rPr>
              <a:t>Support for Diverse Learning Styles</a:t>
            </a:r>
            <a:r>
              <a:rPr lang="en-US" sz="2800" u="sng" dirty="0">
                <a:latin typeface="Calibri"/>
                <a:cs typeface="Calibri"/>
              </a:rPr>
              <a:t>: </a:t>
            </a:r>
          </a:p>
          <a:p>
            <a:r>
              <a:rPr lang="en-US" sz="2800" dirty="0">
                <a:latin typeface="Calibri"/>
                <a:cs typeface="Calibri"/>
              </a:rPr>
              <a:t>The platform can incorporate various assessment formats (e.g., quizzes, essays, simulations) to cater to different learning preferences, promoting inclusivity in education.</a:t>
            </a:r>
          </a:p>
          <a:p>
            <a:r>
              <a:rPr lang="en-US" sz="2800" b="1" u="sng" dirty="0">
                <a:latin typeface="Calibri"/>
                <a:cs typeface="Calibri"/>
              </a:rPr>
              <a:t>Security and Compliance</a:t>
            </a:r>
            <a:r>
              <a:rPr lang="en-US" sz="2800" u="sng" dirty="0">
                <a:latin typeface="Calibri"/>
                <a:cs typeface="Calibri"/>
              </a:rPr>
              <a:t>: </a:t>
            </a:r>
          </a:p>
          <a:p>
            <a:r>
              <a:rPr lang="en-US" sz="2800" dirty="0">
                <a:latin typeface="Calibri"/>
                <a:cs typeface="Calibri"/>
              </a:rPr>
              <a:t>Azure provides robust security features, ensuring that user data is       protected and compliant with relevant regulations, which is crucial for     maintaining trust in educational platforms</a:t>
            </a:r>
            <a:endParaRPr lang="en-US" sz="2800">
              <a:latin typeface="Calibri"/>
              <a:cs typeface="Calibri"/>
            </a:endParaRPr>
          </a:p>
        </p:txBody>
      </p:sp>
    </p:spTree>
    <p:extLst>
      <p:ext uri="{BB962C8B-B14F-4D97-AF65-F5344CB8AC3E}">
        <p14:creationId xmlns:p14="http://schemas.microsoft.com/office/powerpoint/2010/main" val="14639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6" name="Freeform 6"/>
          <p:cNvSpPr/>
          <p:nvPr/>
        </p:nvSpPr>
        <p:spPr>
          <a:xfrm>
            <a:off x="2850015" y="1218672"/>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30" name="Group 29">
            <a:extLst>
              <a:ext uri="{FF2B5EF4-FFF2-40B4-BE49-F238E27FC236}">
                <a16:creationId xmlns:a16="http://schemas.microsoft.com/office/drawing/2014/main" id="{91B3468A-EF48-E7FE-977E-62A693D72429}"/>
              </a:ext>
            </a:extLst>
          </p:cNvPr>
          <p:cNvGrpSpPr/>
          <p:nvPr/>
        </p:nvGrpSpPr>
        <p:grpSpPr>
          <a:xfrm>
            <a:off x="16687800" y="9573608"/>
            <a:ext cx="1276115" cy="330649"/>
            <a:chOff x="16316213" y="698051"/>
            <a:chExt cx="1276115" cy="330649"/>
          </a:xfrm>
        </p:grpSpPr>
        <p:grpSp>
          <p:nvGrpSpPr>
            <p:cNvPr id="12" name="Group 12"/>
            <p:cNvGrpSpPr/>
            <p:nvPr/>
          </p:nvGrpSpPr>
          <p:grpSpPr>
            <a:xfrm>
              <a:off x="16788155" y="698051"/>
              <a:ext cx="330649" cy="33064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p:cNvGrpSpPr/>
            <p:nvPr/>
          </p:nvGrpSpPr>
          <p:grpSpPr>
            <a:xfrm>
              <a:off x="17261679" y="698051"/>
              <a:ext cx="330649" cy="330649"/>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p:cNvGrpSpPr/>
            <p:nvPr/>
          </p:nvGrpSpPr>
          <p:grpSpPr>
            <a:xfrm>
              <a:off x="16316213" y="698051"/>
              <a:ext cx="330649" cy="33064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18" name="TextBox 18"/>
          <p:cNvSpPr txBox="1"/>
          <p:nvPr/>
        </p:nvSpPr>
        <p:spPr>
          <a:xfrm>
            <a:off x="1296135" y="629969"/>
            <a:ext cx="845344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The Solution Proposed by your Team</a:t>
            </a:r>
          </a:p>
        </p:txBody>
      </p:sp>
      <p:grpSp>
        <p:nvGrpSpPr>
          <p:cNvPr id="25" name="Group 24">
            <a:extLst>
              <a:ext uri="{FF2B5EF4-FFF2-40B4-BE49-F238E27FC236}">
                <a16:creationId xmlns:a16="http://schemas.microsoft.com/office/drawing/2014/main" id="{CF329BA4-EF4E-E185-8836-60E9B8F1639E}"/>
              </a:ext>
            </a:extLst>
          </p:cNvPr>
          <p:cNvGrpSpPr/>
          <p:nvPr/>
        </p:nvGrpSpPr>
        <p:grpSpPr>
          <a:xfrm>
            <a:off x="1144793" y="2058027"/>
            <a:ext cx="16516117" cy="7124073"/>
            <a:chOff x="588531" y="1294510"/>
            <a:chExt cx="8650929" cy="4632678"/>
          </a:xfrm>
        </p:grpSpPr>
        <p:sp>
          <p:nvSpPr>
            <p:cNvPr id="26" name="TextBox 25">
              <a:extLst>
                <a:ext uri="{FF2B5EF4-FFF2-40B4-BE49-F238E27FC236}">
                  <a16:creationId xmlns:a16="http://schemas.microsoft.com/office/drawing/2014/main" id="{AFB15C65-9524-7E4B-DFC6-DB0260874350}"/>
                </a:ext>
              </a:extLst>
            </p:cNvPr>
            <p:cNvSpPr txBox="1"/>
            <p:nvPr/>
          </p:nvSpPr>
          <p:spPr>
            <a:xfrm>
              <a:off x="588531" y="1294510"/>
              <a:ext cx="4263504" cy="4632678"/>
            </a:xfrm>
            <a:prstGeom prst="roundRect">
              <a:avLst>
                <a:gd name="adj" fmla="val 0"/>
              </a:avLst>
            </a:prstGeom>
            <a:solidFill>
              <a:schemeClr val="bg1"/>
            </a:solidFill>
            <a:ln>
              <a:gradFill>
                <a:gsLst>
                  <a:gs pos="0">
                    <a:schemeClr val="bg1">
                      <a:lumMod val="85000"/>
                    </a:schemeClr>
                  </a:gs>
                  <a:gs pos="100000">
                    <a:schemeClr val="bg1"/>
                  </a:gs>
                </a:gsLst>
                <a:lin ang="5400000" scaled="1"/>
              </a:gradFill>
            </a:ln>
          </p:spPr>
          <p:txBody>
            <a:bodyPr wrap="square" lIns="91440" tIns="91440" rIns="91440" bIns="91440" rtlCol="0">
              <a:noAutofit/>
            </a:bodyPr>
            <a:lstStyle>
              <a:defPPr>
                <a:defRPr lang="en-US"/>
              </a:defPPr>
              <a:lvl1pPr>
                <a:defRPr sz="1600" b="1">
                  <a:solidFill>
                    <a:srgbClr val="00B0F0"/>
                  </a:solidFill>
                </a:defRPr>
              </a:lvl1pPr>
            </a:lstStyle>
            <a:p>
              <a:endParaRPr lang="en-US" sz="3600" dirty="0">
                <a:solidFill>
                  <a:schemeClr val="bg1">
                    <a:lumMod val="50000"/>
                  </a:schemeClr>
                </a:solidFill>
              </a:endParaRPr>
            </a:p>
          </p:txBody>
        </p:sp>
        <p:sp>
          <p:nvSpPr>
            <p:cNvPr id="27" name="TextBox 26">
              <a:extLst>
                <a:ext uri="{FF2B5EF4-FFF2-40B4-BE49-F238E27FC236}">
                  <a16:creationId xmlns:a16="http://schemas.microsoft.com/office/drawing/2014/main" id="{D3428F88-5BC0-31C9-E6F0-36B8D95F0F70}"/>
                </a:ext>
              </a:extLst>
            </p:cNvPr>
            <p:cNvSpPr txBox="1"/>
            <p:nvPr/>
          </p:nvSpPr>
          <p:spPr>
            <a:xfrm>
              <a:off x="588531" y="1395521"/>
              <a:ext cx="3873462" cy="360257"/>
            </a:xfrm>
            <a:prstGeom prst="rect">
              <a:avLst/>
            </a:prstGeom>
            <a:noFill/>
          </p:spPr>
          <p:txBody>
            <a:bodyPr wrap="square" lIns="0" tIns="0" rIns="0" bIns="0" rtlCol="0" anchor="t">
              <a:spAutoFit/>
            </a:bodyPr>
            <a:lstStyle>
              <a:defPPr>
                <a:defRPr lang="en-US"/>
              </a:defPPr>
              <a:lvl1pPr>
                <a:defRPr sz="1600" b="1">
                  <a:latin typeface="TT Norms" panose="02000503030000020003" pitchFamily="50" charset="0"/>
                  <a:cs typeface="MV Boli" panose="02000500030200090000" pitchFamily="2" charset="0"/>
                </a:defRPr>
              </a:lvl1pPr>
            </a:lstStyle>
            <a:p>
              <a:r>
                <a:rPr lang="en-US" sz="3600" u="sng" dirty="0">
                  <a:latin typeface="+mn-lt"/>
                  <a:cs typeface="MV Boli"/>
                </a:rPr>
                <a:t> Solution Highlights</a:t>
              </a:r>
            </a:p>
          </p:txBody>
        </p:sp>
        <p:sp>
          <p:nvSpPr>
            <p:cNvPr id="28" name="TextBox 27">
              <a:extLst>
                <a:ext uri="{FF2B5EF4-FFF2-40B4-BE49-F238E27FC236}">
                  <a16:creationId xmlns:a16="http://schemas.microsoft.com/office/drawing/2014/main" id="{9354409D-AE82-0F22-53E7-6C45BF4C3B3B}"/>
                </a:ext>
              </a:extLst>
            </p:cNvPr>
            <p:cNvSpPr txBox="1"/>
            <p:nvPr/>
          </p:nvSpPr>
          <p:spPr>
            <a:xfrm>
              <a:off x="4975956" y="1294510"/>
              <a:ext cx="4263504" cy="4632678"/>
            </a:xfrm>
            <a:prstGeom prst="roundRect">
              <a:avLst>
                <a:gd name="adj" fmla="val 0"/>
              </a:avLst>
            </a:prstGeom>
            <a:solidFill>
              <a:schemeClr val="bg1"/>
            </a:solidFill>
            <a:ln>
              <a:gradFill>
                <a:gsLst>
                  <a:gs pos="0">
                    <a:schemeClr val="bg1">
                      <a:lumMod val="85000"/>
                    </a:schemeClr>
                  </a:gs>
                  <a:gs pos="100000">
                    <a:schemeClr val="bg1"/>
                  </a:gs>
                </a:gsLst>
                <a:lin ang="5400000" scaled="1"/>
              </a:gradFill>
            </a:ln>
          </p:spPr>
          <p:txBody>
            <a:bodyPr wrap="square" lIns="91440" tIns="91440" rIns="91440" bIns="91440" rtlCol="0">
              <a:noAutofit/>
            </a:bodyPr>
            <a:lstStyle>
              <a:defPPr>
                <a:defRPr lang="en-US"/>
              </a:defPPr>
              <a:lvl1pPr>
                <a:defRPr sz="1600" b="1">
                  <a:solidFill>
                    <a:srgbClr val="00B0F0"/>
                  </a:solidFill>
                </a:defRPr>
              </a:lvl1pPr>
            </a:lstStyle>
            <a:p>
              <a:endParaRPr lang="en-US" sz="3600" dirty="0">
                <a:solidFill>
                  <a:schemeClr val="bg1">
                    <a:lumMod val="50000"/>
                  </a:schemeClr>
                </a:solidFill>
              </a:endParaRPr>
            </a:p>
          </p:txBody>
        </p:sp>
        <p:sp>
          <p:nvSpPr>
            <p:cNvPr id="29" name="TextBox 28">
              <a:extLst>
                <a:ext uri="{FF2B5EF4-FFF2-40B4-BE49-F238E27FC236}">
                  <a16:creationId xmlns:a16="http://schemas.microsoft.com/office/drawing/2014/main" id="{5605B78F-FE37-8BF7-7A7B-5092C4570878}"/>
                </a:ext>
              </a:extLst>
            </p:cNvPr>
            <p:cNvSpPr txBox="1"/>
            <p:nvPr/>
          </p:nvSpPr>
          <p:spPr>
            <a:xfrm>
              <a:off x="4975956" y="1364374"/>
              <a:ext cx="3873462" cy="360257"/>
            </a:xfrm>
            <a:prstGeom prst="rect">
              <a:avLst/>
            </a:prstGeom>
            <a:noFill/>
          </p:spPr>
          <p:txBody>
            <a:bodyPr wrap="square" lIns="0" tIns="0" rIns="0" bIns="0" rtlCol="0" anchor="t">
              <a:spAutoFit/>
            </a:bodyPr>
            <a:lstStyle>
              <a:defPPr>
                <a:defRPr lang="en-US"/>
              </a:defPPr>
              <a:lvl1pPr>
                <a:defRPr sz="1600" b="1">
                  <a:latin typeface="TT Norms" panose="02000503030000020003" pitchFamily="50" charset="0"/>
                  <a:cs typeface="MV Boli" panose="02000500030200090000" pitchFamily="2" charset="0"/>
                </a:defRPr>
              </a:lvl1pPr>
            </a:lstStyle>
            <a:p>
              <a:r>
                <a:rPr lang="en-US" sz="3600" dirty="0">
                  <a:solidFill>
                    <a:schemeClr val="bg1">
                      <a:lumMod val="50000"/>
                    </a:schemeClr>
                  </a:solidFill>
                  <a:latin typeface="+mn-lt"/>
                  <a:cs typeface="MV Boli"/>
                </a:rPr>
                <a:t> </a:t>
              </a:r>
              <a:r>
                <a:rPr lang="en-US" sz="3600" u="sng" dirty="0">
                  <a:latin typeface="+mn-lt"/>
                  <a:cs typeface="MV Boli"/>
                </a:rPr>
                <a:t>Key Features / Approach</a:t>
              </a:r>
            </a:p>
          </p:txBody>
        </p:sp>
      </p:grpSp>
      <p:sp>
        <p:nvSpPr>
          <p:cNvPr id="2" name="TextBox 1">
            <a:extLst>
              <a:ext uri="{FF2B5EF4-FFF2-40B4-BE49-F238E27FC236}">
                <a16:creationId xmlns:a16="http://schemas.microsoft.com/office/drawing/2014/main" id="{22233C3A-C2FF-38B3-7E0B-3FCF832FC042}"/>
              </a:ext>
            </a:extLst>
          </p:cNvPr>
          <p:cNvSpPr txBox="1"/>
          <p:nvPr/>
        </p:nvSpPr>
        <p:spPr>
          <a:xfrm>
            <a:off x="1454728" y="2888673"/>
            <a:ext cx="583969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Manrope"/>
              </a:rPr>
              <a:t>1.AI-Driven Assessment Generation</a:t>
            </a:r>
            <a:r>
              <a:rPr lang="en-US" sz="2400" dirty="0">
                <a:latin typeface="Manrope"/>
              </a:rPr>
              <a:t> </a:t>
            </a:r>
          </a:p>
          <a:p>
            <a:pPr marL="285750" lvl="1" indent="-285750">
              <a:buFont typeface="Arial,Sans-Serif"/>
              <a:buChar char="•"/>
            </a:pPr>
            <a:r>
              <a:rPr lang="en-US" sz="2400" dirty="0">
                <a:latin typeface="Manrope"/>
              </a:rPr>
              <a:t>Dynamic Question Creation</a:t>
            </a:r>
          </a:p>
          <a:p>
            <a:pPr marL="285750" lvl="1" indent="-285750">
              <a:buFont typeface="Arial,Sans-Serif"/>
              <a:buChar char="•"/>
            </a:pPr>
            <a:r>
              <a:rPr lang="en-US" sz="2400" dirty="0">
                <a:latin typeface="Manrope"/>
              </a:rPr>
              <a:t>Adaptive Assessments</a:t>
            </a:r>
          </a:p>
          <a:p>
            <a:r>
              <a:rPr lang="en-US" sz="2400" b="1" dirty="0">
                <a:latin typeface="Manrope"/>
              </a:rPr>
              <a:t>2. Robust Data Analytics</a:t>
            </a:r>
            <a:endParaRPr lang="en-US" sz="2400" dirty="0">
              <a:latin typeface="Manrope"/>
            </a:endParaRPr>
          </a:p>
          <a:p>
            <a:pPr marL="285750" lvl="1" indent="-285750">
              <a:buFont typeface="Arial,Sans-Serif"/>
              <a:buChar char="•"/>
            </a:pPr>
            <a:r>
              <a:rPr lang="en-US" sz="2400" dirty="0">
                <a:latin typeface="Manrope"/>
              </a:rPr>
              <a:t>Real-Time Performance Tracking</a:t>
            </a:r>
          </a:p>
          <a:p>
            <a:pPr marL="285750" lvl="1" indent="-285750">
              <a:buFont typeface="Arial,Sans-Serif"/>
              <a:buChar char="•"/>
            </a:pPr>
            <a:r>
              <a:rPr lang="en-US" sz="2400" dirty="0">
                <a:latin typeface="Manrope"/>
              </a:rPr>
              <a:t>Predictive Analytics </a:t>
            </a:r>
          </a:p>
          <a:p>
            <a:r>
              <a:rPr lang="en-US" sz="2400" b="1" dirty="0">
                <a:latin typeface="Manrope"/>
              </a:rPr>
              <a:t>3.Integration with Existing Systems</a:t>
            </a:r>
            <a:r>
              <a:rPr lang="en-US" sz="2400" dirty="0">
                <a:latin typeface="Manrope"/>
              </a:rPr>
              <a:t> </a:t>
            </a:r>
          </a:p>
          <a:p>
            <a:pPr marL="285750" indent="-285750">
              <a:buFont typeface="Arial,Sans-Serif"/>
              <a:buChar char="•"/>
            </a:pPr>
            <a:r>
              <a:rPr lang="en-US" sz="2400" dirty="0">
                <a:latin typeface="Manrope"/>
              </a:rPr>
              <a:t>LMS Compatibility</a:t>
            </a:r>
          </a:p>
          <a:p>
            <a:pPr marL="285750" indent="-285750">
              <a:buFont typeface="Arial,Sans-Serif"/>
              <a:buChar char="•"/>
            </a:pPr>
            <a:r>
              <a:rPr lang="en-US" sz="2400" dirty="0">
                <a:latin typeface="Manrope"/>
              </a:rPr>
              <a:t>API Support </a:t>
            </a:r>
          </a:p>
          <a:p>
            <a:r>
              <a:rPr lang="en-US" sz="2400" b="1" dirty="0">
                <a:latin typeface="Manrope"/>
              </a:rPr>
              <a:t>4.Comprehensive Reporting Tools</a:t>
            </a:r>
            <a:endParaRPr lang="en-US" sz="2400" dirty="0">
              <a:latin typeface="Manrope"/>
            </a:endParaRPr>
          </a:p>
          <a:p>
            <a:pPr marL="285750" indent="-285750">
              <a:buFont typeface="Arial,Sans-Serif"/>
              <a:buChar char="•"/>
            </a:pPr>
            <a:r>
              <a:rPr lang="en-US" sz="2400" dirty="0">
                <a:latin typeface="Manrope"/>
              </a:rPr>
              <a:t>Customizable Dashboards</a:t>
            </a:r>
          </a:p>
          <a:p>
            <a:pPr marL="285750" indent="-285750">
              <a:buFont typeface="Arial,Sans-Serif"/>
              <a:buChar char="•"/>
            </a:pPr>
            <a:r>
              <a:rPr lang="en-US" sz="2400" dirty="0">
                <a:latin typeface="Manrope"/>
              </a:rPr>
              <a:t>Detailed Feedback Reports </a:t>
            </a:r>
          </a:p>
          <a:p>
            <a:r>
              <a:rPr lang="en-US" sz="2400" b="1" dirty="0">
                <a:latin typeface="Manrope"/>
              </a:rPr>
              <a:t>5.Security and Compliance</a:t>
            </a:r>
            <a:endParaRPr lang="en-US" sz="2400" dirty="0">
              <a:latin typeface="Manrope"/>
            </a:endParaRPr>
          </a:p>
          <a:p>
            <a:pPr marL="285750" indent="-285750">
              <a:buFont typeface="Arial,Sans-Serif"/>
              <a:buChar char="•"/>
            </a:pPr>
            <a:r>
              <a:rPr lang="en-US" sz="2400" dirty="0">
                <a:latin typeface="Manrope"/>
              </a:rPr>
              <a:t>Data Protection</a:t>
            </a:r>
          </a:p>
          <a:p>
            <a:pPr marL="285750" indent="-285750">
              <a:buFont typeface="Arial,Sans-Serif"/>
              <a:buChar char="•"/>
            </a:pPr>
            <a:r>
              <a:rPr lang="en-US" sz="2400" dirty="0">
                <a:latin typeface="Manrope"/>
              </a:rPr>
              <a:t>User Authentication</a:t>
            </a:r>
          </a:p>
          <a:p>
            <a:pPr algn="l"/>
            <a:endParaRPr lang="en-US" dirty="0">
              <a:cs typeface="Calibri"/>
            </a:endParaRPr>
          </a:p>
        </p:txBody>
      </p:sp>
      <p:sp>
        <p:nvSpPr>
          <p:cNvPr id="3" name="TextBox 2">
            <a:extLst>
              <a:ext uri="{FF2B5EF4-FFF2-40B4-BE49-F238E27FC236}">
                <a16:creationId xmlns:a16="http://schemas.microsoft.com/office/drawing/2014/main" id="{8BB12239-9F41-9D7C-20FE-EFDE09F9FB5F}"/>
              </a:ext>
            </a:extLst>
          </p:cNvPr>
          <p:cNvSpPr txBox="1"/>
          <p:nvPr/>
        </p:nvSpPr>
        <p:spPr>
          <a:xfrm>
            <a:off x="9892145" y="2951018"/>
            <a:ext cx="665018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2400" b="1" dirty="0">
                <a:latin typeface="Manrope"/>
              </a:rPr>
              <a:t>User -Centric Design</a:t>
            </a:r>
            <a:endParaRPr lang="en-US" sz="2400" dirty="0">
              <a:latin typeface="Manrope"/>
            </a:endParaRPr>
          </a:p>
          <a:p>
            <a:pPr marL="285750" lvl="1" indent="-285750">
              <a:buFont typeface="Arial,Sans-Serif"/>
              <a:buChar char="•"/>
            </a:pPr>
            <a:r>
              <a:rPr lang="en-US" sz="2400" dirty="0">
                <a:latin typeface="Manrope"/>
              </a:rPr>
              <a:t>Stakeholder Involvement</a:t>
            </a:r>
          </a:p>
          <a:p>
            <a:pPr marL="285750" lvl="1" indent="-285750">
              <a:buFont typeface="Arial,Sans-Serif"/>
              <a:buChar char="•"/>
            </a:pPr>
            <a:r>
              <a:rPr lang="en-US" sz="2400" dirty="0">
                <a:latin typeface="Manrope"/>
              </a:rPr>
              <a:t>Usability Testing</a:t>
            </a:r>
          </a:p>
          <a:p>
            <a:pPr marL="228600" indent="-228600">
              <a:buAutoNum type="arabicPeriod"/>
            </a:pPr>
            <a:r>
              <a:rPr lang="en-US" sz="2400" b="1" dirty="0">
                <a:latin typeface="Manrope"/>
              </a:rPr>
              <a:t>Agile Development Methodology</a:t>
            </a:r>
            <a:r>
              <a:rPr lang="en-US" sz="2400" dirty="0">
                <a:latin typeface="Manrope"/>
              </a:rPr>
              <a:t> </a:t>
            </a:r>
          </a:p>
          <a:p>
            <a:pPr marL="285750" lvl="1" indent="-285750">
              <a:buFont typeface="Arial,Sans-Serif"/>
              <a:buChar char="•"/>
            </a:pPr>
            <a:r>
              <a:rPr lang="en-US" sz="2400" dirty="0">
                <a:latin typeface="Manrope"/>
              </a:rPr>
              <a:t>Iterative Development</a:t>
            </a:r>
          </a:p>
          <a:p>
            <a:pPr marL="285750" lvl="1" indent="-285750">
              <a:buFont typeface="Arial,Sans-Serif"/>
              <a:buChar char="•"/>
            </a:pPr>
            <a:r>
              <a:rPr lang="en-US" sz="2400" dirty="0">
                <a:latin typeface="Manrope"/>
              </a:rPr>
              <a:t>Frequent Updates</a:t>
            </a:r>
          </a:p>
          <a:p>
            <a:pPr marL="228600" indent="-228600">
              <a:buAutoNum type="arabicPeriod"/>
            </a:pPr>
            <a:r>
              <a:rPr lang="en-US" sz="2400" b="1" dirty="0">
                <a:latin typeface="Manrope"/>
              </a:rPr>
              <a:t>Data-Driven Decision Making</a:t>
            </a:r>
            <a:endParaRPr lang="en-US" sz="2400" dirty="0">
              <a:latin typeface="Manrope"/>
            </a:endParaRPr>
          </a:p>
          <a:p>
            <a:pPr marL="285750" lvl="1" indent="-285750">
              <a:buFont typeface="Arial,Sans-Serif"/>
              <a:buChar char="•"/>
            </a:pPr>
            <a:r>
              <a:rPr lang="en-US" sz="2400" dirty="0">
                <a:latin typeface="Manrope"/>
              </a:rPr>
              <a:t>Analytics Integration </a:t>
            </a:r>
          </a:p>
          <a:p>
            <a:pPr marL="285750" lvl="1" indent="-285750">
              <a:buFont typeface="Arial,Sans-Serif"/>
              <a:buChar char="•"/>
            </a:pPr>
            <a:r>
              <a:rPr lang="en-US" sz="2400" dirty="0">
                <a:latin typeface="Manrope"/>
              </a:rPr>
              <a:t>Machine Learning Models</a:t>
            </a:r>
          </a:p>
          <a:p>
            <a:pPr marL="228600" indent="-228600">
              <a:buAutoNum type="arabicPeriod"/>
            </a:pPr>
            <a:r>
              <a:rPr lang="en-US" sz="2400" b="1" dirty="0">
                <a:latin typeface="Manrope"/>
              </a:rPr>
              <a:t>Cloud-Based Infrastructure</a:t>
            </a:r>
            <a:endParaRPr lang="en-US" sz="2400" dirty="0">
              <a:latin typeface="Manrope"/>
            </a:endParaRPr>
          </a:p>
          <a:p>
            <a:pPr marL="285750" lvl="1" indent="-285750">
              <a:buFont typeface="Arial,Sans-Serif"/>
              <a:buChar char="•"/>
            </a:pPr>
            <a:r>
              <a:rPr lang="en-US" sz="2400" dirty="0">
                <a:latin typeface="Manrope"/>
              </a:rPr>
              <a:t>Scalability</a:t>
            </a:r>
          </a:p>
          <a:p>
            <a:pPr marL="285750" lvl="1" indent="-285750">
              <a:buFont typeface="Arial,Sans-Serif"/>
              <a:buChar char="•"/>
            </a:pPr>
            <a:r>
              <a:rPr lang="en-US" sz="2400" dirty="0">
                <a:latin typeface="Manrope"/>
              </a:rPr>
              <a:t>Cost-Effectiveness</a:t>
            </a:r>
          </a:p>
          <a:p>
            <a:pPr marL="228600" indent="-228600">
              <a:buAutoNum type="arabicPeriod"/>
            </a:pPr>
            <a:r>
              <a:rPr lang="en-US" sz="2400" b="1" dirty="0">
                <a:latin typeface="Manrope"/>
              </a:rPr>
              <a:t>Security and Compliance Focus</a:t>
            </a:r>
            <a:endParaRPr lang="en-US" sz="2400" dirty="0">
              <a:latin typeface="Manrope"/>
            </a:endParaRPr>
          </a:p>
          <a:p>
            <a:pPr marL="285750" lvl="1" indent="-285750">
              <a:buFont typeface="Arial,Sans-Serif"/>
              <a:buChar char="•"/>
            </a:pPr>
            <a:r>
              <a:rPr lang="en-US" sz="2400" dirty="0">
                <a:latin typeface="Manrope"/>
              </a:rPr>
              <a:t>Best Practices </a:t>
            </a:r>
          </a:p>
          <a:p>
            <a:pPr marL="285750" lvl="1" indent="-285750">
              <a:buFont typeface="Arial,Sans-Serif"/>
              <a:buChar char="•"/>
            </a:pPr>
            <a:r>
              <a:rPr lang="en-US" sz="2400" dirty="0">
                <a:latin typeface="Manrope"/>
              </a:rPr>
              <a:t>Regular Audits</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5B838080-24C0-86D3-2539-55191FAF0E56}"/>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A8938540-B5D8-032E-B271-78CBB7F46C35}"/>
              </a:ext>
            </a:extLst>
          </p:cNvPr>
          <p:cNvSpPr/>
          <p:nvPr/>
        </p:nvSpPr>
        <p:spPr>
          <a:xfrm>
            <a:off x="2309688" y="636782"/>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4A2B129-A444-5469-9CA3-FE0D8CFC5F03}"/>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E89CBB3E-80C5-7E1F-E0BB-4A688AC0002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1C228F77-DF8F-E83C-E947-538D2E9EEB43}"/>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FB904A6E-79EA-2C18-98CF-5C0AEF56754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627742DD-F2E0-BE1E-9A6C-DE652B3138DC}"/>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F336D3D2-026A-BF41-7C85-3658AF20743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12F0011D-3AFC-FE66-E88F-4B87A2651522}"/>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EC78D499-4754-678C-C128-41B7D44A5AB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18" name="TextBox 18">
            <a:extLst>
              <a:ext uri="{FF2B5EF4-FFF2-40B4-BE49-F238E27FC236}">
                <a16:creationId xmlns:a16="http://schemas.microsoft.com/office/drawing/2014/main" id="{9C78724F-8C2D-1FBE-B428-B1A40629F3FF}"/>
              </a:ext>
            </a:extLst>
          </p:cNvPr>
          <p:cNvSpPr txBox="1"/>
          <p:nvPr/>
        </p:nvSpPr>
        <p:spPr>
          <a:xfrm>
            <a:off x="-533400" y="447099"/>
            <a:ext cx="845344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Technologies Used</a:t>
            </a:r>
          </a:p>
        </p:txBody>
      </p:sp>
      <p:sp>
        <p:nvSpPr>
          <p:cNvPr id="3" name="TextBox 2">
            <a:extLst>
              <a:ext uri="{FF2B5EF4-FFF2-40B4-BE49-F238E27FC236}">
                <a16:creationId xmlns:a16="http://schemas.microsoft.com/office/drawing/2014/main" id="{7D1CF3AC-2B60-EF94-316F-5758EB24B36F}"/>
              </a:ext>
            </a:extLst>
          </p:cNvPr>
          <p:cNvSpPr txBox="1"/>
          <p:nvPr/>
        </p:nvSpPr>
        <p:spPr>
          <a:xfrm>
            <a:off x="1122219" y="1953491"/>
            <a:ext cx="15046034"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t>1</a:t>
            </a:r>
            <a:r>
              <a:rPr lang="en-US" sz="2800" b="1" u="sng" dirty="0"/>
              <a:t>.Programming Languages</a:t>
            </a:r>
            <a:endParaRPr lang="en-US" sz="2800" u="sng">
              <a:cs typeface="Calibri"/>
            </a:endParaRPr>
          </a:p>
          <a:p>
            <a:pPr marL="285750" indent="-285750">
              <a:buFont typeface="Arial"/>
              <a:buChar char="•"/>
            </a:pPr>
            <a:r>
              <a:rPr lang="en-US" sz="2800" b="1" dirty="0">
                <a:ea typeface="+mn-lt"/>
                <a:cs typeface="+mn-lt"/>
              </a:rPr>
              <a:t>Python</a:t>
            </a:r>
            <a:r>
              <a:rPr lang="en-US" sz="2800" dirty="0">
                <a:ea typeface="+mn-lt"/>
                <a:cs typeface="+mn-lt"/>
              </a:rPr>
              <a:t>: The primary programming language for developing the application, especially for backend services, data processing, and machine learning tasks.</a:t>
            </a:r>
            <a:endParaRPr lang="en-US" sz="2800">
              <a:cs typeface="Calibri"/>
            </a:endParaRPr>
          </a:p>
          <a:p>
            <a:r>
              <a:rPr lang="en-US" sz="2800" b="1" u="sng" dirty="0"/>
              <a:t>2. Frameworks and Libraries</a:t>
            </a:r>
            <a:endParaRPr lang="en-US" sz="2800" u="sng">
              <a:cs typeface="Calibri"/>
            </a:endParaRPr>
          </a:p>
          <a:p>
            <a:pPr marL="285750" indent="-285750">
              <a:buFont typeface="Arial"/>
              <a:buChar char="•"/>
            </a:pPr>
            <a:r>
              <a:rPr lang="en-US" sz="2800" b="1" dirty="0">
                <a:ea typeface="+mn-lt"/>
                <a:cs typeface="+mn-lt"/>
              </a:rPr>
              <a:t>Django or Flask</a:t>
            </a:r>
            <a:r>
              <a:rPr lang="en-US" sz="2800" dirty="0">
                <a:ea typeface="+mn-lt"/>
                <a:cs typeface="+mn-lt"/>
              </a:rPr>
              <a:t>: Python web frameworks that can be used to build the backend of the application, handling routing, database interactions, and user authentication.</a:t>
            </a:r>
            <a:endParaRPr lang="en-US" sz="2800">
              <a:cs typeface="Calibri"/>
            </a:endParaRPr>
          </a:p>
          <a:p>
            <a:r>
              <a:rPr lang="en-US" sz="2800" b="1" u="sng" dirty="0"/>
              <a:t>3. Database Technologies</a:t>
            </a:r>
            <a:endParaRPr lang="en-US" sz="2800" u="sng">
              <a:cs typeface="Calibri"/>
            </a:endParaRPr>
          </a:p>
          <a:p>
            <a:pPr marL="285750" indent="-285750">
              <a:buFont typeface="Arial"/>
              <a:buChar char="•"/>
            </a:pPr>
            <a:r>
              <a:rPr lang="en-US" sz="2800" b="1" dirty="0">
                <a:ea typeface="+mn-lt"/>
                <a:cs typeface="+mn-lt"/>
              </a:rPr>
              <a:t>SQL Databases</a:t>
            </a:r>
            <a:r>
              <a:rPr lang="en-US" sz="2800" dirty="0">
                <a:ea typeface="+mn-lt"/>
                <a:cs typeface="+mn-lt"/>
              </a:rPr>
              <a:t>: Such as PostgreSQL or MySQL for structured data storage, including user profiles, assessment results, and question banks..</a:t>
            </a:r>
            <a:endParaRPr lang="en-US" sz="2800">
              <a:cs typeface="Calibri"/>
            </a:endParaRPr>
          </a:p>
          <a:p>
            <a:r>
              <a:rPr lang="en-US" sz="2800" b="1" u="sng" dirty="0"/>
              <a:t>4. Cloud Services</a:t>
            </a:r>
            <a:endParaRPr lang="en-US" sz="2800" u="sng">
              <a:cs typeface="Calibri"/>
            </a:endParaRPr>
          </a:p>
          <a:p>
            <a:pPr marL="285750" indent="-285750">
              <a:buFont typeface="Arial"/>
              <a:buChar char="•"/>
            </a:pPr>
            <a:r>
              <a:rPr lang="en-US" sz="2800" b="1" dirty="0">
                <a:ea typeface="+mn-lt"/>
                <a:cs typeface="+mn-lt"/>
              </a:rPr>
              <a:t>Microsoft Azure</a:t>
            </a:r>
            <a:r>
              <a:rPr lang="en-US" sz="2800" dirty="0">
                <a:ea typeface="+mn-lt"/>
                <a:cs typeface="+mn-lt"/>
              </a:rPr>
              <a:t>: For hosting the application, leveraging services such as Azure App Service, Azure Functions for serverless computing, Azure SQL Database, and Azure Blob Storage for file storage.</a:t>
            </a:r>
            <a:endParaRPr lang="en-US" sz="2800">
              <a:cs typeface="Calibri"/>
            </a:endParaRPr>
          </a:p>
          <a:p>
            <a:r>
              <a:rPr lang="en-US" sz="2800" b="1" u="sng" dirty="0"/>
              <a:t>5. AI and Machine Learning</a:t>
            </a:r>
            <a:endParaRPr lang="en-US" sz="2800" u="sng">
              <a:cs typeface="Calibri"/>
            </a:endParaRPr>
          </a:p>
          <a:p>
            <a:pPr marL="285750" indent="-285750">
              <a:buFont typeface="Arial"/>
              <a:buChar char="•"/>
            </a:pPr>
            <a:r>
              <a:rPr lang="en-US" sz="2800" b="1" err="1">
                <a:ea typeface="+mn-lt"/>
                <a:cs typeface="+mn-lt"/>
              </a:rPr>
              <a:t>LangChain</a:t>
            </a:r>
            <a:r>
              <a:rPr lang="en-US" sz="2800" dirty="0">
                <a:ea typeface="+mn-lt"/>
                <a:cs typeface="+mn-lt"/>
              </a:rPr>
              <a:t>: For natural language processing tasks, such as generating questions, analyzing text, and providing contextual feedback.</a:t>
            </a:r>
            <a:endParaRPr lang="en-US" sz="2800" dirty="0">
              <a:cs typeface="Calibri"/>
            </a:endParaRPr>
          </a:p>
          <a:p>
            <a:endParaRPr lang="en-US" sz="2400" b="1" dirty="0">
              <a:cs typeface="Calibri"/>
            </a:endParaRPr>
          </a:p>
          <a:p>
            <a:endParaRPr lang="en-US" sz="2400" dirty="0">
              <a:cs typeface="Calibri"/>
            </a:endParaRPr>
          </a:p>
        </p:txBody>
      </p:sp>
    </p:spTree>
    <p:extLst>
      <p:ext uri="{BB962C8B-B14F-4D97-AF65-F5344CB8AC3E}">
        <p14:creationId xmlns:p14="http://schemas.microsoft.com/office/powerpoint/2010/main" val="2522880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5B838080-24C0-86D3-2539-55191FAF0E56}"/>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A8938540-B5D8-032E-B271-78CBB7F46C35}"/>
              </a:ext>
            </a:extLst>
          </p:cNvPr>
          <p:cNvSpPr/>
          <p:nvPr/>
        </p:nvSpPr>
        <p:spPr>
          <a:xfrm>
            <a:off x="2579852" y="449745"/>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F4A2B129-A444-5469-9CA3-FE0D8CFC5F03}"/>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E89CBB3E-80C5-7E1F-E0BB-4A688AC00025}"/>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1C228F77-DF8F-E83C-E947-538D2E9EEB43}"/>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FB904A6E-79EA-2C18-98CF-5C0AEF56754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627742DD-F2E0-BE1E-9A6C-DE652B3138DC}"/>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F336D3D2-026A-BF41-7C85-3658AF20743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12F0011D-3AFC-FE66-E88F-4B87A2651522}"/>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EC78D499-4754-678C-C128-41B7D44A5AB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18" name="TextBox 18">
            <a:extLst>
              <a:ext uri="{FF2B5EF4-FFF2-40B4-BE49-F238E27FC236}">
                <a16:creationId xmlns:a16="http://schemas.microsoft.com/office/drawing/2014/main" id="{9C78724F-8C2D-1FBE-B428-B1A40629F3FF}"/>
              </a:ext>
            </a:extLst>
          </p:cNvPr>
          <p:cNvSpPr txBox="1"/>
          <p:nvPr/>
        </p:nvSpPr>
        <p:spPr>
          <a:xfrm>
            <a:off x="-533400" y="447099"/>
            <a:ext cx="845344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Technologies Used</a:t>
            </a:r>
          </a:p>
        </p:txBody>
      </p:sp>
      <p:sp>
        <p:nvSpPr>
          <p:cNvPr id="3" name="TextBox 2">
            <a:extLst>
              <a:ext uri="{FF2B5EF4-FFF2-40B4-BE49-F238E27FC236}">
                <a16:creationId xmlns:a16="http://schemas.microsoft.com/office/drawing/2014/main" id="{7D1CF3AC-2B60-EF94-316F-5758EB24B36F}"/>
              </a:ext>
            </a:extLst>
          </p:cNvPr>
          <p:cNvSpPr txBox="1"/>
          <p:nvPr/>
        </p:nvSpPr>
        <p:spPr>
          <a:xfrm>
            <a:off x="997527" y="1724892"/>
            <a:ext cx="15461672"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6</a:t>
            </a:r>
            <a:r>
              <a:rPr lang="en-US" sz="2800" b="1" u="sng" dirty="0"/>
              <a:t>. Data Analytics and Visualization</a:t>
            </a:r>
            <a:endParaRPr lang="en-US" sz="2800" u="sng">
              <a:cs typeface="Calibri"/>
            </a:endParaRPr>
          </a:p>
          <a:p>
            <a:pPr marL="285750" indent="-285750">
              <a:buFont typeface="Arial"/>
              <a:buChar char="•"/>
            </a:pPr>
            <a:r>
              <a:rPr lang="en-US" sz="2800" b="1" dirty="0">
                <a:ea typeface="+mn-lt"/>
                <a:cs typeface="+mn-lt"/>
              </a:rPr>
              <a:t>Power BI or Tableau</a:t>
            </a:r>
            <a:r>
              <a:rPr lang="en-US" sz="2800" dirty="0">
                <a:ea typeface="+mn-lt"/>
                <a:cs typeface="+mn-lt"/>
              </a:rPr>
              <a:t>: For creating interactive dashboards and visualizations that help educators analyze student performance data.</a:t>
            </a:r>
            <a:endParaRPr lang="en-US" sz="2800">
              <a:cs typeface="Calibri"/>
            </a:endParaRPr>
          </a:p>
          <a:p>
            <a:pPr marL="285750" indent="-285750">
              <a:buFont typeface="Arial"/>
              <a:buChar char="•"/>
            </a:pPr>
            <a:endParaRPr lang="en-US" sz="2800" dirty="0"/>
          </a:p>
          <a:p>
            <a:r>
              <a:rPr lang="en-US" sz="2800" b="1" u="sng" dirty="0"/>
              <a:t>7. Authentication and Security</a:t>
            </a:r>
            <a:endParaRPr lang="en-US" sz="2800" u="sng">
              <a:cs typeface="Calibri"/>
            </a:endParaRPr>
          </a:p>
          <a:p>
            <a:pPr marL="285750" indent="-285750">
              <a:buFont typeface="Arial"/>
              <a:buChar char="•"/>
            </a:pPr>
            <a:r>
              <a:rPr lang="en-US" sz="2800" b="1" dirty="0">
                <a:ea typeface="+mn-lt"/>
                <a:cs typeface="+mn-lt"/>
              </a:rPr>
              <a:t>OAuth2 or JWT (JSON Web Tokens)</a:t>
            </a:r>
            <a:r>
              <a:rPr lang="en-US" sz="2800" dirty="0">
                <a:ea typeface="+mn-lt"/>
                <a:cs typeface="+mn-lt"/>
              </a:rPr>
              <a:t>: For secure user authentication and authorization.</a:t>
            </a:r>
            <a:endParaRPr lang="en-US" sz="2800">
              <a:cs typeface="Calibri"/>
            </a:endParaRPr>
          </a:p>
          <a:p>
            <a:pPr marL="285750" indent="-285750">
              <a:buFont typeface="Arial"/>
              <a:buChar char="•"/>
            </a:pPr>
            <a:endParaRPr lang="en-US" sz="2800" dirty="0"/>
          </a:p>
          <a:p>
            <a:r>
              <a:rPr lang="en-US" sz="2800" b="1" u="sng" dirty="0"/>
              <a:t>8. Version Control and Collaboration</a:t>
            </a:r>
            <a:endParaRPr lang="en-US" sz="2800" u="sng">
              <a:cs typeface="Calibri"/>
            </a:endParaRPr>
          </a:p>
          <a:p>
            <a:pPr marL="285750" indent="-285750">
              <a:buFont typeface="Arial"/>
              <a:buChar char="•"/>
            </a:pPr>
            <a:r>
              <a:rPr lang="en-US" sz="2800" b="1" dirty="0">
                <a:ea typeface="+mn-lt"/>
                <a:cs typeface="+mn-lt"/>
              </a:rPr>
              <a:t>Git</a:t>
            </a:r>
            <a:r>
              <a:rPr lang="en-US" sz="2800" dirty="0">
                <a:ea typeface="+mn-lt"/>
                <a:cs typeface="+mn-lt"/>
              </a:rPr>
              <a:t>: For version control, allowing multiple developers to collaborate efficiently on the codebase.</a:t>
            </a:r>
            <a:endParaRPr lang="en-US" sz="2800">
              <a:cs typeface="Calibri"/>
            </a:endParaRPr>
          </a:p>
          <a:p>
            <a:pPr marL="285750" indent="-285750">
              <a:buFont typeface="Arial"/>
              <a:buChar char="•"/>
            </a:pPr>
            <a:r>
              <a:rPr lang="en-US" sz="2800" b="1" dirty="0">
                <a:ea typeface="+mn-lt"/>
                <a:cs typeface="+mn-lt"/>
              </a:rPr>
              <a:t>GitHub or GitLab</a:t>
            </a:r>
            <a:r>
              <a:rPr lang="en-US" sz="2800" dirty="0">
                <a:ea typeface="+mn-lt"/>
                <a:cs typeface="+mn-lt"/>
              </a:rPr>
              <a:t>: For hosting the code repository and facilitating collaboration among team members.</a:t>
            </a:r>
            <a:endParaRPr lang="en-US" sz="2800">
              <a:cs typeface="Calibri"/>
            </a:endParaRPr>
          </a:p>
          <a:p>
            <a:endParaRPr lang="en-US" sz="2800" u="sng" dirty="0">
              <a:cs typeface="Calibri"/>
            </a:endParaRPr>
          </a:p>
          <a:p>
            <a:r>
              <a:rPr lang="en-US" sz="2800" b="1" u="sng" dirty="0"/>
              <a:t>9.Testing Frameworks</a:t>
            </a:r>
            <a:endParaRPr lang="en-US" sz="2800" u="sng" dirty="0">
              <a:cs typeface="Calibri"/>
            </a:endParaRPr>
          </a:p>
          <a:p>
            <a:pPr marL="285750" indent="-285750">
              <a:buFont typeface="Arial"/>
              <a:buChar char="•"/>
            </a:pPr>
            <a:r>
              <a:rPr lang="en-US" sz="2800" b="1" dirty="0" err="1">
                <a:ea typeface="+mn-lt"/>
                <a:cs typeface="+mn-lt"/>
              </a:rPr>
              <a:t>PyTest</a:t>
            </a:r>
            <a:r>
              <a:rPr lang="en-US" sz="2800" b="1" dirty="0">
                <a:ea typeface="+mn-lt"/>
                <a:cs typeface="+mn-lt"/>
              </a:rPr>
              <a:t> or </a:t>
            </a:r>
            <a:r>
              <a:rPr lang="en-US" sz="2800" b="1" dirty="0" err="1">
                <a:ea typeface="+mn-lt"/>
                <a:cs typeface="+mn-lt"/>
              </a:rPr>
              <a:t>Unittest</a:t>
            </a:r>
            <a:r>
              <a:rPr lang="en-US" sz="2800" dirty="0">
                <a:ea typeface="+mn-lt"/>
                <a:cs typeface="+mn-lt"/>
              </a:rPr>
              <a:t>: For testing Python code to ensure the reliability and functionality of the application.</a:t>
            </a:r>
            <a:endParaRPr lang="en-US" sz="2800" dirty="0">
              <a:cs typeface="Calibri"/>
            </a:endParaRPr>
          </a:p>
        </p:txBody>
      </p:sp>
    </p:spTree>
    <p:extLst>
      <p:ext uri="{BB962C8B-B14F-4D97-AF65-F5344CB8AC3E}">
        <p14:creationId xmlns:p14="http://schemas.microsoft.com/office/powerpoint/2010/main" val="4002800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F93DB00A-24B7-F460-695D-723ED0A3E4E0}"/>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A8CA0F53-7711-91A5-4859-A7CC296CE7B0}"/>
              </a:ext>
            </a:extLst>
          </p:cNvPr>
          <p:cNvSpPr/>
          <p:nvPr/>
        </p:nvSpPr>
        <p:spPr>
          <a:xfrm>
            <a:off x="3161743" y="1052418"/>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A60609B4-6328-4011-9F72-AB9987E9B867}"/>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493FC170-0318-BA62-C227-0C95E7105366}"/>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3759CA7A-E5FF-0103-4A7D-5175C83F1E81}"/>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5A2DC0FA-17FB-9C51-7A14-82598E1FCC9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90596AF4-C886-8E16-0CC3-AB1B86EC6F41}"/>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FD065B04-CEA6-9089-BAE4-89B4792F8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A560FBEE-7746-E249-1001-A55631CF4BEF}"/>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9A0FB8C9-87CA-5E93-A28F-D831C46C836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72CA87CB-BEB6-F40D-B503-6BD7EC0AD78D}"/>
              </a:ext>
            </a:extLst>
          </p:cNvPr>
          <p:cNvSpPr txBox="1"/>
          <p:nvPr/>
        </p:nvSpPr>
        <p:spPr>
          <a:xfrm>
            <a:off x="1219200" y="447099"/>
            <a:ext cx="532924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Gen AI Tool Utilization</a:t>
            </a:r>
          </a:p>
        </p:txBody>
      </p:sp>
      <p:sp>
        <p:nvSpPr>
          <p:cNvPr id="4" name="TextBox 3">
            <a:extLst>
              <a:ext uri="{FF2B5EF4-FFF2-40B4-BE49-F238E27FC236}">
                <a16:creationId xmlns:a16="http://schemas.microsoft.com/office/drawing/2014/main" id="{2CDD8C6B-B6E6-857B-3CE2-5626C2592F45}"/>
              </a:ext>
            </a:extLst>
          </p:cNvPr>
          <p:cNvSpPr txBox="1"/>
          <p:nvPr/>
        </p:nvSpPr>
        <p:spPr>
          <a:xfrm>
            <a:off x="1226127" y="1724890"/>
            <a:ext cx="15149945" cy="81560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Generative AI (Gen AI) can significantly enhance assessment platforms by making them more interactive, personalized, and efficient. Here are some key ways Gen AI can be utilized:</a:t>
            </a:r>
            <a:endParaRPr lang="en-US" sz="2800">
              <a:cs typeface="Calibri"/>
            </a:endParaRPr>
          </a:p>
          <a:p>
            <a:r>
              <a:rPr lang="en-US" sz="2800" b="1" u="sng" dirty="0"/>
              <a:t>1. Dynamic Assessment Creation</a:t>
            </a:r>
            <a:endParaRPr lang="en-US" sz="2800" u="sng">
              <a:cs typeface="Calibri"/>
            </a:endParaRPr>
          </a:p>
          <a:p>
            <a:pPr marL="285750" indent="-285750">
              <a:buFont typeface="Arial"/>
              <a:buChar char="•"/>
            </a:pPr>
            <a:r>
              <a:rPr lang="en-US" sz="2800" dirty="0">
                <a:ea typeface="+mn-lt"/>
                <a:cs typeface="+mn-lt"/>
              </a:rPr>
              <a:t>Gen AI can generate diverse question types and formats based on learning objectives, adapting to the needs of individual learners. This allows for a more tailored assessment experience.</a:t>
            </a:r>
            <a:endParaRPr lang="en-US" sz="2800">
              <a:cs typeface="Calibri"/>
            </a:endParaRPr>
          </a:p>
          <a:p>
            <a:endParaRPr lang="en-US" sz="2800" dirty="0">
              <a:cs typeface="Calibri"/>
            </a:endParaRPr>
          </a:p>
          <a:p>
            <a:r>
              <a:rPr lang="en-US" sz="2800" b="1" u="sng" dirty="0"/>
              <a:t>2. Automated Grading</a:t>
            </a:r>
            <a:endParaRPr lang="en-US" sz="2800" u="sng">
              <a:cs typeface="Calibri"/>
            </a:endParaRPr>
          </a:p>
          <a:p>
            <a:pPr marL="285750" indent="-285750">
              <a:buFont typeface="Arial"/>
              <a:buChar char="•"/>
            </a:pPr>
            <a:r>
              <a:rPr lang="en-US" sz="2800" dirty="0">
                <a:ea typeface="+mn-lt"/>
                <a:cs typeface="+mn-lt"/>
              </a:rPr>
              <a:t>Gen AI can assist in grading open-ended responses by evaluating the content against established </a:t>
            </a:r>
            <a:r>
              <a:rPr lang="en-US" sz="2800">
                <a:ea typeface="+mn-lt"/>
                <a:cs typeface="+mn-lt"/>
              </a:rPr>
              <a:t>criteria, thus reducing the workload for educators and ensuring consistency in grading.</a:t>
            </a:r>
            <a:endParaRPr lang="en-US" sz="2800">
              <a:cs typeface="Calibri"/>
            </a:endParaRPr>
          </a:p>
          <a:p>
            <a:pPr marL="285750" indent="-285750">
              <a:buFont typeface="Arial"/>
              <a:buChar char="•"/>
            </a:pPr>
            <a:endParaRPr lang="en-US" sz="2800" dirty="0"/>
          </a:p>
          <a:p>
            <a:r>
              <a:rPr lang="en-US" sz="2800" b="1" u="sng" dirty="0"/>
              <a:t>3. Natural Language Processing (NLP)</a:t>
            </a:r>
            <a:endParaRPr lang="en-US" sz="2800" u="sng">
              <a:cs typeface="Calibri"/>
            </a:endParaRPr>
          </a:p>
          <a:p>
            <a:pPr marL="285750" indent="-285750">
              <a:buFont typeface="Arial"/>
              <a:buChar char="•"/>
            </a:pPr>
            <a:r>
              <a:rPr lang="en-US" sz="2800" dirty="0">
                <a:ea typeface="+mn-lt"/>
                <a:cs typeface="+mn-lt"/>
              </a:rPr>
              <a:t>Gen AI can facilitate the development of conversational agents or chatbots that assist students in navigating the assessment platform, answering questions, and providing resources.</a:t>
            </a:r>
            <a:endParaRPr lang="en-US" sz="2800">
              <a:cs typeface="Calibri"/>
            </a:endParaRPr>
          </a:p>
          <a:p>
            <a:endParaRPr lang="en-US" sz="2800" dirty="0"/>
          </a:p>
          <a:p>
            <a:r>
              <a:rPr lang="en-US" sz="2800" b="1" u="sng" dirty="0"/>
              <a:t>4. Content Generation for Assessments</a:t>
            </a:r>
            <a:endParaRPr lang="en-US" sz="2800" u="sng">
              <a:cs typeface="Calibri"/>
            </a:endParaRPr>
          </a:p>
          <a:p>
            <a:pPr marL="285750" indent="-285750">
              <a:buFont typeface="Arial"/>
              <a:buChar char="•"/>
            </a:pPr>
            <a:r>
              <a:rPr lang="en-US" sz="2800" dirty="0">
                <a:ea typeface="+mn-lt"/>
                <a:cs typeface="+mn-lt"/>
              </a:rPr>
              <a:t>It can generate case studies, scenarios, or prompts for project-based assessments, making the evaluation process more engaging and relevant to real-world applications.</a:t>
            </a:r>
            <a:endParaRPr lang="en-US" sz="2800">
              <a:cs typeface="Calibri"/>
            </a:endParaRPr>
          </a:p>
          <a:p>
            <a:endParaRPr lang="en-US" sz="2400" b="1" dirty="0">
              <a:cs typeface="Calibri"/>
            </a:endParaRPr>
          </a:p>
          <a:p>
            <a:pPr algn="l"/>
            <a:endParaRPr lang="en-US" sz="2400" dirty="0">
              <a:cs typeface="Calibri"/>
            </a:endParaRPr>
          </a:p>
        </p:txBody>
      </p:sp>
    </p:spTree>
    <p:extLst>
      <p:ext uri="{BB962C8B-B14F-4D97-AF65-F5344CB8AC3E}">
        <p14:creationId xmlns:p14="http://schemas.microsoft.com/office/powerpoint/2010/main" val="69579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a:extLst>
            <a:ext uri="{FF2B5EF4-FFF2-40B4-BE49-F238E27FC236}">
              <a16:creationId xmlns:a16="http://schemas.microsoft.com/office/drawing/2014/main" id="{F93DB00A-24B7-F460-695D-723ED0A3E4E0}"/>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A8CA0F53-7711-91A5-4859-A7CC296CE7B0}"/>
              </a:ext>
            </a:extLst>
          </p:cNvPr>
          <p:cNvSpPr/>
          <p:nvPr/>
        </p:nvSpPr>
        <p:spPr>
          <a:xfrm>
            <a:off x="3889106" y="636782"/>
            <a:ext cx="10366745" cy="9861366"/>
          </a:xfrm>
          <a:custGeom>
            <a:avLst/>
            <a:gdLst/>
            <a:ahLst/>
            <a:cxnLst/>
            <a:rect l="l" t="t" r="r" b="b"/>
            <a:pathLst>
              <a:path w="10366745" h="9861366">
                <a:moveTo>
                  <a:pt x="0" y="0"/>
                </a:moveTo>
                <a:lnTo>
                  <a:pt x="10366745" y="0"/>
                </a:lnTo>
                <a:lnTo>
                  <a:pt x="10366745" y="9861366"/>
                </a:lnTo>
                <a:lnTo>
                  <a:pt x="0" y="9861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AutoShape 11">
            <a:extLst>
              <a:ext uri="{FF2B5EF4-FFF2-40B4-BE49-F238E27FC236}">
                <a16:creationId xmlns:a16="http://schemas.microsoft.com/office/drawing/2014/main" id="{A60609B4-6328-4011-9F72-AB9987E9B867}"/>
              </a:ext>
            </a:extLst>
          </p:cNvPr>
          <p:cNvSpPr/>
          <p:nvPr/>
        </p:nvSpPr>
        <p:spPr>
          <a:xfrm rot="-5416834">
            <a:off x="246459" y="845830"/>
            <a:ext cx="1737360" cy="0"/>
          </a:xfrm>
          <a:prstGeom prst="line">
            <a:avLst/>
          </a:prstGeom>
          <a:ln w="142875" cap="flat">
            <a:solidFill>
              <a:srgbClr val="FFD116"/>
            </a:solidFill>
            <a:prstDash val="solid"/>
            <a:headEnd type="none" w="sm" len="sm"/>
            <a:tailEnd type="none" w="sm" len="sm"/>
          </a:ln>
        </p:spPr>
        <p:txBody>
          <a:bodyPr/>
          <a:lstStyle/>
          <a:p>
            <a:endParaRPr lang="en-US"/>
          </a:p>
        </p:txBody>
      </p:sp>
      <p:grpSp>
        <p:nvGrpSpPr>
          <p:cNvPr id="2" name="Group 1">
            <a:extLst>
              <a:ext uri="{FF2B5EF4-FFF2-40B4-BE49-F238E27FC236}">
                <a16:creationId xmlns:a16="http://schemas.microsoft.com/office/drawing/2014/main" id="{493FC170-0318-BA62-C227-0C95E7105366}"/>
              </a:ext>
            </a:extLst>
          </p:cNvPr>
          <p:cNvGrpSpPr/>
          <p:nvPr/>
        </p:nvGrpSpPr>
        <p:grpSpPr>
          <a:xfrm>
            <a:off x="16687800" y="9563100"/>
            <a:ext cx="1276115" cy="330649"/>
            <a:chOff x="16316213" y="698051"/>
            <a:chExt cx="1276115" cy="330649"/>
          </a:xfrm>
        </p:grpSpPr>
        <p:grpSp>
          <p:nvGrpSpPr>
            <p:cNvPr id="12" name="Group 12">
              <a:extLst>
                <a:ext uri="{FF2B5EF4-FFF2-40B4-BE49-F238E27FC236}">
                  <a16:creationId xmlns:a16="http://schemas.microsoft.com/office/drawing/2014/main" id="{3759CA7A-E5FF-0103-4A7D-5175C83F1E81}"/>
                </a:ext>
              </a:extLst>
            </p:cNvPr>
            <p:cNvGrpSpPr/>
            <p:nvPr/>
          </p:nvGrpSpPr>
          <p:grpSpPr>
            <a:xfrm>
              <a:off x="16788155" y="698051"/>
              <a:ext cx="330649" cy="330649"/>
              <a:chOff x="0" y="0"/>
              <a:chExt cx="6350000" cy="6350000"/>
            </a:xfrm>
          </p:grpSpPr>
          <p:sp>
            <p:nvSpPr>
              <p:cNvPr id="13" name="Freeform 13">
                <a:extLst>
                  <a:ext uri="{FF2B5EF4-FFF2-40B4-BE49-F238E27FC236}">
                    <a16:creationId xmlns:a16="http://schemas.microsoft.com/office/drawing/2014/main" id="{5A2DC0FA-17FB-9C51-7A14-82598E1FCC9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116"/>
              </a:solidFill>
            </p:spPr>
            <p:txBody>
              <a:bodyPr/>
              <a:lstStyle/>
              <a:p>
                <a:endParaRPr lang="en-US"/>
              </a:p>
            </p:txBody>
          </p:sp>
        </p:grpSp>
        <p:grpSp>
          <p:nvGrpSpPr>
            <p:cNvPr id="14" name="Group 14">
              <a:extLst>
                <a:ext uri="{FF2B5EF4-FFF2-40B4-BE49-F238E27FC236}">
                  <a16:creationId xmlns:a16="http://schemas.microsoft.com/office/drawing/2014/main" id="{90596AF4-C886-8E16-0CC3-AB1B86EC6F41}"/>
                </a:ext>
              </a:extLst>
            </p:cNvPr>
            <p:cNvGrpSpPr/>
            <p:nvPr/>
          </p:nvGrpSpPr>
          <p:grpSpPr>
            <a:xfrm>
              <a:off x="17261679" y="698051"/>
              <a:ext cx="330649" cy="330649"/>
              <a:chOff x="0" y="0"/>
              <a:chExt cx="6350000" cy="6350000"/>
            </a:xfrm>
          </p:grpSpPr>
          <p:sp>
            <p:nvSpPr>
              <p:cNvPr id="15" name="Freeform 15">
                <a:extLst>
                  <a:ext uri="{FF2B5EF4-FFF2-40B4-BE49-F238E27FC236}">
                    <a16:creationId xmlns:a16="http://schemas.microsoft.com/office/drawing/2014/main" id="{FD065B04-CEA6-9089-BAE4-89B4792F8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nvGrpSpPr>
            <p:cNvPr id="16" name="Group 16">
              <a:extLst>
                <a:ext uri="{FF2B5EF4-FFF2-40B4-BE49-F238E27FC236}">
                  <a16:creationId xmlns:a16="http://schemas.microsoft.com/office/drawing/2014/main" id="{A560FBEE-7746-E249-1001-A55631CF4BEF}"/>
                </a:ext>
              </a:extLst>
            </p:cNvPr>
            <p:cNvGrpSpPr/>
            <p:nvPr/>
          </p:nvGrpSpPr>
          <p:grpSpPr>
            <a:xfrm>
              <a:off x="16316213" y="698051"/>
              <a:ext cx="330649" cy="330649"/>
              <a:chOff x="0" y="0"/>
              <a:chExt cx="6350000" cy="6350000"/>
            </a:xfrm>
          </p:grpSpPr>
          <p:sp>
            <p:nvSpPr>
              <p:cNvPr id="17" name="Freeform 17">
                <a:extLst>
                  <a:ext uri="{FF2B5EF4-FFF2-40B4-BE49-F238E27FC236}">
                    <a16:creationId xmlns:a16="http://schemas.microsoft.com/office/drawing/2014/main" id="{9A0FB8C9-87CA-5E93-A28F-D831C46C836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3055"/>
              </a:solidFill>
            </p:spPr>
            <p:txBody>
              <a:bodyPr/>
              <a:lstStyle/>
              <a:p>
                <a:endParaRPr lang="en-US"/>
              </a:p>
            </p:txBody>
          </p:sp>
        </p:grpSp>
      </p:grpSp>
      <p:sp>
        <p:nvSpPr>
          <p:cNvPr id="3" name="TextBox 18">
            <a:extLst>
              <a:ext uri="{FF2B5EF4-FFF2-40B4-BE49-F238E27FC236}">
                <a16:creationId xmlns:a16="http://schemas.microsoft.com/office/drawing/2014/main" id="{72CA87CB-BEB6-F40D-B503-6BD7EC0AD78D}"/>
              </a:ext>
            </a:extLst>
          </p:cNvPr>
          <p:cNvSpPr txBox="1"/>
          <p:nvPr/>
        </p:nvSpPr>
        <p:spPr>
          <a:xfrm>
            <a:off x="1219200" y="447099"/>
            <a:ext cx="5329244" cy="797462"/>
          </a:xfrm>
          <a:prstGeom prst="rect">
            <a:avLst/>
          </a:prstGeom>
        </p:spPr>
        <p:txBody>
          <a:bodyPr wrap="square" lIns="0" tIns="0" rIns="0" bIns="0" rtlCol="0" anchor="t">
            <a:spAutoFit/>
          </a:bodyPr>
          <a:lstStyle>
            <a:defPPr>
              <a:defRPr lang="en-US"/>
            </a:defPPr>
            <a:lvl1pPr algn="ctr">
              <a:lnSpc>
                <a:spcPts val="6719"/>
              </a:lnSpc>
              <a:defRPr sz="4800" b="1">
                <a:solidFill>
                  <a:srgbClr val="001847"/>
                </a:solidFill>
                <a:latin typeface="Antonio Ultra-Bold"/>
                <a:ea typeface="Antonio Ultra-Bold"/>
                <a:cs typeface="Antonio Ultra-Bold"/>
              </a:defRPr>
            </a:lvl1pPr>
          </a:lstStyle>
          <a:p>
            <a:r>
              <a:rPr lang="en-US" dirty="0"/>
              <a:t>Gen AI Tool Utilization</a:t>
            </a:r>
          </a:p>
        </p:txBody>
      </p:sp>
      <p:sp>
        <p:nvSpPr>
          <p:cNvPr id="4" name="TextBox 3">
            <a:extLst>
              <a:ext uri="{FF2B5EF4-FFF2-40B4-BE49-F238E27FC236}">
                <a16:creationId xmlns:a16="http://schemas.microsoft.com/office/drawing/2014/main" id="{2CDD8C6B-B6E6-857B-3CE2-5626C2592F45}"/>
              </a:ext>
            </a:extLst>
          </p:cNvPr>
          <p:cNvSpPr txBox="1"/>
          <p:nvPr/>
        </p:nvSpPr>
        <p:spPr>
          <a:xfrm>
            <a:off x="1392382" y="1724890"/>
            <a:ext cx="14983690" cy="6167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t>5. Integration with Learning Management Systems (LMS)</a:t>
            </a:r>
            <a:endParaRPr lang="en-US" sz="2800" u="sng">
              <a:cs typeface="Calibri"/>
            </a:endParaRPr>
          </a:p>
          <a:p>
            <a:pPr marL="285750" indent="-285750">
              <a:buFont typeface="Arial"/>
              <a:buChar char="•"/>
            </a:pPr>
            <a:r>
              <a:rPr lang="en-US" sz="2800" dirty="0">
                <a:ea typeface="+mn-lt"/>
                <a:cs typeface="+mn-lt"/>
              </a:rPr>
              <a:t>Gen AI can be integrated into existing LMS platforms to enhance the assessment features, providing a seamless experience for both educators and students.</a:t>
            </a:r>
            <a:endParaRPr lang="en-US" sz="2800" dirty="0">
              <a:cs typeface="Calibri"/>
            </a:endParaRPr>
          </a:p>
          <a:p>
            <a:endParaRPr lang="en-US" sz="2800" dirty="0">
              <a:cs typeface="Calibri"/>
            </a:endParaRPr>
          </a:p>
          <a:p>
            <a:r>
              <a:rPr lang="en-US" sz="2800" b="1" u="sng" dirty="0"/>
              <a:t>6. Scalability of Assessments</a:t>
            </a:r>
            <a:endParaRPr lang="en-US" sz="2800" u="sng">
              <a:cs typeface="Calibri"/>
            </a:endParaRPr>
          </a:p>
          <a:p>
            <a:pPr marL="285750" indent="-285750">
              <a:buFont typeface="Arial"/>
              <a:buChar char="•"/>
            </a:pPr>
            <a:r>
              <a:rPr lang="en-US" sz="2800" dirty="0">
                <a:ea typeface="+mn-lt"/>
                <a:cs typeface="+mn-lt"/>
              </a:rPr>
              <a:t>With Gen AI, assessments can be scaled to accommodate a larger number of students without compromising the quality of evaluation, making it suitable for institutions with high enrollment.</a:t>
            </a:r>
            <a:endParaRPr lang="en-US" sz="2800">
              <a:cs typeface="Calibri"/>
            </a:endParaRPr>
          </a:p>
          <a:p>
            <a:endParaRPr lang="en-US" sz="2800" dirty="0">
              <a:cs typeface="Calibri"/>
            </a:endParaRPr>
          </a:p>
          <a:p>
            <a:r>
              <a:rPr lang="en-US" sz="2800" b="1" u="sng" dirty="0"/>
              <a:t>Conclusion</a:t>
            </a:r>
            <a:endParaRPr lang="en-US" sz="2800" u="sng">
              <a:cs typeface="Calibri"/>
            </a:endParaRPr>
          </a:p>
          <a:p>
            <a:r>
              <a:rPr lang="en-US" sz="2800" dirty="0">
                <a:ea typeface="+mn-lt"/>
                <a:cs typeface="+mn-lt"/>
              </a:rPr>
              <a:t>The utilization of Generative AI in the project assessment platform not only streamlines the assessment process but also enriches the learning experience, making it more personalized and effective for students. By leveraging these capabilities, educational institutions can better prepare students for future challenges while optimizing their assessment strategies.</a:t>
            </a:r>
            <a:endParaRPr lang="en-US" sz="2800">
              <a:cs typeface="Calibri"/>
            </a:endParaRPr>
          </a:p>
          <a:p>
            <a:pPr algn="l"/>
            <a:endParaRPr lang="en-US" sz="2400" dirty="0">
              <a:cs typeface="Calibri"/>
            </a:endParaRPr>
          </a:p>
        </p:txBody>
      </p:sp>
    </p:spTree>
    <p:extLst>
      <p:ext uri="{BB962C8B-B14F-4D97-AF65-F5344CB8AC3E}">
        <p14:creationId xmlns:p14="http://schemas.microsoft.com/office/powerpoint/2010/main" val="1617349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188</Words>
  <Application>Microsoft Office PowerPoint</Application>
  <PresentationFormat>Custom</PresentationFormat>
  <Paragraphs>57</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and Technology Solution Presentation</dc:title>
  <dc:creator>Shyamala lakshmi Ilangovan</dc:creator>
  <cp:lastModifiedBy>Shyamala lakshmi Ilangovan</cp:lastModifiedBy>
  <cp:revision>817</cp:revision>
  <dcterms:created xsi:type="dcterms:W3CDTF">2006-08-16T00:00:00Z</dcterms:created>
  <dcterms:modified xsi:type="dcterms:W3CDTF">2024-11-22T12:35:00Z</dcterms:modified>
  <dc:identifier>DAGWddQdrbc</dc:identifier>
</cp:coreProperties>
</file>